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  <p:sldMasterId id="2147483650" r:id="rId2"/>
  </p:sldMasterIdLst>
  <p:notesMasterIdLst>
    <p:notesMasterId r:id="rId24"/>
  </p:notesMasterIdLst>
  <p:handoutMasterIdLst>
    <p:handoutMasterId r:id="rId25"/>
  </p:handoutMasterIdLst>
  <p:sldIdLst>
    <p:sldId id="342" r:id="rId3"/>
    <p:sldId id="313" r:id="rId4"/>
    <p:sldId id="274" r:id="rId5"/>
    <p:sldId id="275" r:id="rId6"/>
    <p:sldId id="260" r:id="rId7"/>
    <p:sldId id="468" r:id="rId8"/>
    <p:sldId id="469" r:id="rId9"/>
    <p:sldId id="470" r:id="rId10"/>
    <p:sldId id="267" r:id="rId11"/>
    <p:sldId id="448" r:id="rId12"/>
    <p:sldId id="447" r:id="rId13"/>
    <p:sldId id="276" r:id="rId14"/>
    <p:sldId id="386" r:id="rId15"/>
    <p:sldId id="387" r:id="rId16"/>
    <p:sldId id="388" r:id="rId17"/>
    <p:sldId id="389" r:id="rId18"/>
    <p:sldId id="277" r:id="rId19"/>
    <p:sldId id="278" r:id="rId20"/>
    <p:sldId id="450" r:id="rId21"/>
    <p:sldId id="453" r:id="rId22"/>
    <p:sldId id="419" r:id="rId23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6600" kern="1200">
        <a:solidFill>
          <a:schemeClr val="tx1"/>
        </a:solidFill>
        <a:latin typeface="Comic Sans MS" panose="030F0902030302020204" pitchFamily="66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2"/>
    <p:restoredTop sz="94696"/>
  </p:normalViewPr>
  <p:slideViewPr>
    <p:cSldViewPr>
      <p:cViewPr varScale="1">
        <p:scale>
          <a:sx n="128" d="100"/>
          <a:sy n="128" d="100"/>
        </p:scale>
        <p:origin x="2696" y="16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133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>
            <a:extLst>
              <a:ext uri="{FF2B5EF4-FFF2-40B4-BE49-F238E27FC236}">
                <a16:creationId xmlns:a16="http://schemas.microsoft.com/office/drawing/2014/main" id="{F7A6204F-DB3B-A013-DF8C-D6B975D67B7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53283" name="Rectangle 3">
            <a:extLst>
              <a:ext uri="{FF2B5EF4-FFF2-40B4-BE49-F238E27FC236}">
                <a16:creationId xmlns:a16="http://schemas.microsoft.com/office/drawing/2014/main" id="{ED4AF4D2-8A8B-8DA6-0A17-A23D795E5E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53284" name="Rectangle 4">
            <a:extLst>
              <a:ext uri="{FF2B5EF4-FFF2-40B4-BE49-F238E27FC236}">
                <a16:creationId xmlns:a16="http://schemas.microsoft.com/office/drawing/2014/main" id="{675DC54C-79BD-F78D-B014-E97F200EE8D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mic Sans M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53285" name="Rectangle 5">
            <a:extLst>
              <a:ext uri="{FF2B5EF4-FFF2-40B4-BE49-F238E27FC236}">
                <a16:creationId xmlns:a16="http://schemas.microsoft.com/office/drawing/2014/main" id="{F774D326-617F-1A41-1A16-12192C64E61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F4E01B-2A1F-9142-8BB7-FAF675746B15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>
            <a:extLst>
              <a:ext uri="{FF2B5EF4-FFF2-40B4-BE49-F238E27FC236}">
                <a16:creationId xmlns:a16="http://schemas.microsoft.com/office/drawing/2014/main" id="{BBB98F31-9AE8-3449-403D-57285D8891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12D8B23E-3996-2178-8201-CB79777535B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00E0B5DF-A8EC-D202-5581-34EBDC9214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7" name="Rectangle 5">
            <a:extLst>
              <a:ext uri="{FF2B5EF4-FFF2-40B4-BE49-F238E27FC236}">
                <a16:creationId xmlns:a16="http://schemas.microsoft.com/office/drawing/2014/main" id="{6FAD891A-5CBF-F9A7-B81B-DBFB095B6C4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82278" name="Rectangle 6">
            <a:extLst>
              <a:ext uri="{FF2B5EF4-FFF2-40B4-BE49-F238E27FC236}">
                <a16:creationId xmlns:a16="http://schemas.microsoft.com/office/drawing/2014/main" id="{E6C04734-C080-EFAC-2131-C6D6767E05C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82279" name="Rectangle 7">
            <a:extLst>
              <a:ext uri="{FF2B5EF4-FFF2-40B4-BE49-F238E27FC236}">
                <a16:creationId xmlns:a16="http://schemas.microsoft.com/office/drawing/2014/main" id="{6BCAA9EE-8944-A1AE-0030-39D4505F07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EBFBB44-CD33-7246-BF0B-7E46006387A5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061A5FAA-F7E1-78D7-500F-D320FC273F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3CF00DA-F184-4E4C-ACBB-AD478860FD53}" type="slidenum">
              <a:rPr lang="sv-SE" altLang="sv-SE" sz="1200">
                <a:latin typeface="Arial" panose="020B0604020202020204" pitchFamily="34" charset="0"/>
              </a:rPr>
              <a:pPr eaLnBrk="1" hangingPunct="1"/>
              <a:t>1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825E0681-AC7E-E1F5-68E6-392A303672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6E8EB78-77C5-28D4-E0FD-74FA014A4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Rectangle 7">
            <a:extLst>
              <a:ext uri="{FF2B5EF4-FFF2-40B4-BE49-F238E27FC236}">
                <a16:creationId xmlns:a16="http://schemas.microsoft.com/office/drawing/2014/main" id="{12A6D102-5870-E21C-68F6-026801B52B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D95EAF8-DBEE-AE44-9470-4CA01AD90F8A}" type="slidenum">
              <a:rPr lang="sv-SE" altLang="sv-SE" sz="1200">
                <a:latin typeface="Arial" panose="020B0604020202020204" pitchFamily="34" charset="0"/>
              </a:rPr>
              <a:pPr eaLnBrk="1" hangingPunct="1"/>
              <a:t>15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11970" name="Rectangle 2">
            <a:extLst>
              <a:ext uri="{FF2B5EF4-FFF2-40B4-BE49-F238E27FC236}">
                <a16:creationId xmlns:a16="http://schemas.microsoft.com/office/drawing/2014/main" id="{4A9C1E93-9741-7E20-8F56-0D4FDCCD2A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A63BA23E-75D9-53D1-91E3-827F8FAF1D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Rectangle 7">
            <a:extLst>
              <a:ext uri="{FF2B5EF4-FFF2-40B4-BE49-F238E27FC236}">
                <a16:creationId xmlns:a16="http://schemas.microsoft.com/office/drawing/2014/main" id="{A14E5414-808F-080C-363A-A23B425828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BDB6353-4CB6-E341-B9B3-100F5C89B002}" type="slidenum">
              <a:rPr lang="sv-SE" altLang="sv-SE" sz="1200">
                <a:latin typeface="Arial" panose="020B0604020202020204" pitchFamily="34" charset="0"/>
              </a:rPr>
              <a:pPr eaLnBrk="1" hangingPunct="1"/>
              <a:t>16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14018" name="Rectangle 2">
            <a:extLst>
              <a:ext uri="{FF2B5EF4-FFF2-40B4-BE49-F238E27FC236}">
                <a16:creationId xmlns:a16="http://schemas.microsoft.com/office/drawing/2014/main" id="{985604B7-B4EB-8FB7-5998-CF1C7F8D4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>
            <a:extLst>
              <a:ext uri="{FF2B5EF4-FFF2-40B4-BE49-F238E27FC236}">
                <a16:creationId xmlns:a16="http://schemas.microsoft.com/office/drawing/2014/main" id="{EAE63FDD-491B-6F18-6496-E5CD43620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7">
            <a:extLst>
              <a:ext uri="{FF2B5EF4-FFF2-40B4-BE49-F238E27FC236}">
                <a16:creationId xmlns:a16="http://schemas.microsoft.com/office/drawing/2014/main" id="{C1A419D2-0199-542C-C269-C7E26F6406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638AEB1-FBEA-E046-8782-5E74504036B5}" type="slidenum">
              <a:rPr lang="sv-SE" altLang="sv-SE" sz="1200">
                <a:latin typeface="Arial" panose="020B0604020202020204" pitchFamily="34" charset="0"/>
              </a:rPr>
              <a:pPr eaLnBrk="1" hangingPunct="1"/>
              <a:t>17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16066" name="Rectangle 2">
            <a:extLst>
              <a:ext uri="{FF2B5EF4-FFF2-40B4-BE49-F238E27FC236}">
                <a16:creationId xmlns:a16="http://schemas.microsoft.com/office/drawing/2014/main" id="{499DBDC8-7CEC-8B45-3B9B-3B612318E4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FFC53D57-29E0-A48B-3D58-57FF009637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7">
            <a:extLst>
              <a:ext uri="{FF2B5EF4-FFF2-40B4-BE49-F238E27FC236}">
                <a16:creationId xmlns:a16="http://schemas.microsoft.com/office/drawing/2014/main" id="{1A879ABF-883F-E55B-E42A-322D5794D9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E3074EF-8D85-2F41-9D33-111338EE3DEA}" type="slidenum">
              <a:rPr lang="sv-SE" altLang="sv-SE" sz="1200">
                <a:latin typeface="Arial" panose="020B0604020202020204" pitchFamily="34" charset="0"/>
              </a:rPr>
              <a:pPr eaLnBrk="1" hangingPunct="1"/>
              <a:t>18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C90F622A-E860-03BA-FA10-39EEAE6AC6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26589B0A-6225-E122-0FB4-B99098776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Rectangle 7">
            <a:extLst>
              <a:ext uri="{FF2B5EF4-FFF2-40B4-BE49-F238E27FC236}">
                <a16:creationId xmlns:a16="http://schemas.microsoft.com/office/drawing/2014/main" id="{23423B6B-426B-9F5A-AB76-F0B1789103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C239346-F596-4940-8FB8-66A5CE911EA3}" type="slidenum">
              <a:rPr lang="sv-SE" altLang="sv-SE" sz="1200">
                <a:latin typeface="Arial" panose="020B0604020202020204" pitchFamily="34" charset="0"/>
              </a:rPr>
              <a:pPr eaLnBrk="1" hangingPunct="1"/>
              <a:t>20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44E8A223-C780-876D-B173-8A4394822A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8CF8B48F-C0A7-C628-9C86-8320617B9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Rectangle 7">
            <a:extLst>
              <a:ext uri="{FF2B5EF4-FFF2-40B4-BE49-F238E27FC236}">
                <a16:creationId xmlns:a16="http://schemas.microsoft.com/office/drawing/2014/main" id="{F26FD370-1C80-851A-42A3-88A38C19F4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1A10055-9683-5140-902C-7B22F2F33617}" type="slidenum">
              <a:rPr lang="sv-SE" altLang="sv-SE" sz="1200">
                <a:latin typeface="Arial" panose="020B0604020202020204" pitchFamily="34" charset="0"/>
              </a:rPr>
              <a:pPr eaLnBrk="1" hangingPunct="1"/>
              <a:t>21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43714" name="Rectangle 2">
            <a:extLst>
              <a:ext uri="{FF2B5EF4-FFF2-40B4-BE49-F238E27FC236}">
                <a16:creationId xmlns:a16="http://schemas.microsoft.com/office/drawing/2014/main" id="{EDE1F707-2DBB-5A43-6D8C-51BF0B549C6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3715" name="Rectangle 3">
            <a:extLst>
              <a:ext uri="{FF2B5EF4-FFF2-40B4-BE49-F238E27FC236}">
                <a16:creationId xmlns:a16="http://schemas.microsoft.com/office/drawing/2014/main" id="{8ED4A356-62D5-1116-3FB1-EFA7104DC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7">
            <a:extLst>
              <a:ext uri="{FF2B5EF4-FFF2-40B4-BE49-F238E27FC236}">
                <a16:creationId xmlns:a16="http://schemas.microsoft.com/office/drawing/2014/main" id="{C5780EB4-F653-903F-5EE2-517CCFF06D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31A39B8-31FD-964F-A7AE-3A8406AD43FA}" type="slidenum">
              <a:rPr lang="sv-SE" altLang="sv-SE" sz="1200">
                <a:latin typeface="Arial" panose="020B0604020202020204" pitchFamily="34" charset="0"/>
              </a:rPr>
              <a:pPr eaLnBrk="1" hangingPunct="1"/>
              <a:t>2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CEBF9CCE-2BDD-D0CC-DDD3-6755AED933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>
            <a:extLst>
              <a:ext uri="{FF2B5EF4-FFF2-40B4-BE49-F238E27FC236}">
                <a16:creationId xmlns:a16="http://schemas.microsoft.com/office/drawing/2014/main" id="{39AE0E9A-4DBE-2332-6F2E-1D318EDA0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7">
            <a:extLst>
              <a:ext uri="{FF2B5EF4-FFF2-40B4-BE49-F238E27FC236}">
                <a16:creationId xmlns:a16="http://schemas.microsoft.com/office/drawing/2014/main" id="{CDE691E1-DA5A-4093-274B-AF5A40EAF6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D3EEAF6-978B-9B4C-96C5-D2D2AFB1FC42}" type="slidenum">
              <a:rPr lang="sv-SE" altLang="sv-SE" sz="1200">
                <a:latin typeface="Arial" panose="020B0604020202020204" pitchFamily="34" charset="0"/>
              </a:rPr>
              <a:pPr eaLnBrk="1" hangingPunct="1"/>
              <a:t>3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89442" name="Rectangle 2">
            <a:extLst>
              <a:ext uri="{FF2B5EF4-FFF2-40B4-BE49-F238E27FC236}">
                <a16:creationId xmlns:a16="http://schemas.microsoft.com/office/drawing/2014/main" id="{BF5B5F0F-13B4-2EB4-4CF8-4E74546BCF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>
            <a:extLst>
              <a:ext uri="{FF2B5EF4-FFF2-40B4-BE49-F238E27FC236}">
                <a16:creationId xmlns:a16="http://schemas.microsoft.com/office/drawing/2014/main" id="{36ACE7B8-8FCB-5E0F-7FF1-CFD92F1C4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7">
            <a:extLst>
              <a:ext uri="{FF2B5EF4-FFF2-40B4-BE49-F238E27FC236}">
                <a16:creationId xmlns:a16="http://schemas.microsoft.com/office/drawing/2014/main" id="{55933796-5977-AD37-61B6-3635F76871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6C622E4-662E-2546-B9CB-90562734A617}" type="slidenum">
              <a:rPr lang="sv-SE" altLang="sv-SE" sz="1200">
                <a:latin typeface="Arial" panose="020B0604020202020204" pitchFamily="34" charset="0"/>
              </a:rPr>
              <a:pPr eaLnBrk="1" hangingPunct="1"/>
              <a:t>4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95586" name="Rectangle 2">
            <a:extLst>
              <a:ext uri="{FF2B5EF4-FFF2-40B4-BE49-F238E27FC236}">
                <a16:creationId xmlns:a16="http://schemas.microsoft.com/office/drawing/2014/main" id="{B7DD618D-49BF-37E4-99B7-57EE0F9978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A7C6B2CB-8732-0357-B24D-1D8518E9E1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7">
            <a:extLst>
              <a:ext uri="{FF2B5EF4-FFF2-40B4-BE49-F238E27FC236}">
                <a16:creationId xmlns:a16="http://schemas.microsoft.com/office/drawing/2014/main" id="{CE4C4F7A-891D-C7F8-877F-09A193DFBA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3855DA-26D0-6644-9BFD-7E7E96526D52}" type="slidenum">
              <a:rPr lang="sv-SE" altLang="sv-SE" sz="1200">
                <a:latin typeface="Arial" panose="020B0604020202020204" pitchFamily="34" charset="0"/>
              </a:rPr>
              <a:pPr eaLnBrk="1" hangingPunct="1"/>
              <a:t>5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91490" name="Rectangle 2">
            <a:extLst>
              <a:ext uri="{FF2B5EF4-FFF2-40B4-BE49-F238E27FC236}">
                <a16:creationId xmlns:a16="http://schemas.microsoft.com/office/drawing/2014/main" id="{FCF97CED-F469-B135-7904-EF669A9B5F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2E429106-B061-220B-8C32-90A495AAD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7">
            <a:extLst>
              <a:ext uri="{FF2B5EF4-FFF2-40B4-BE49-F238E27FC236}">
                <a16:creationId xmlns:a16="http://schemas.microsoft.com/office/drawing/2014/main" id="{AFA9426F-C00F-1F45-1B23-DF02BB3ED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9DD35E2-BC61-874A-9110-C73B94D81531}" type="slidenum">
              <a:rPr lang="sv-SE" altLang="sv-SE" sz="1200">
                <a:latin typeface="Arial" panose="020B0604020202020204" pitchFamily="34" charset="0"/>
              </a:rPr>
              <a:pPr eaLnBrk="1" hangingPunct="1"/>
              <a:t>9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193538" name="Rectangle 2">
            <a:extLst>
              <a:ext uri="{FF2B5EF4-FFF2-40B4-BE49-F238E27FC236}">
                <a16:creationId xmlns:a16="http://schemas.microsoft.com/office/drawing/2014/main" id="{E04C9BE6-EDE6-870F-1319-14BFB79853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3F03EF4D-E0EE-BCCA-F115-8808E6458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Rectangle 7">
            <a:extLst>
              <a:ext uri="{FF2B5EF4-FFF2-40B4-BE49-F238E27FC236}">
                <a16:creationId xmlns:a16="http://schemas.microsoft.com/office/drawing/2014/main" id="{8ED77CEB-D969-2374-2F54-FBE397C619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694DE07-462A-F342-9FBE-2222387772BA}" type="slidenum">
              <a:rPr lang="sv-SE" altLang="sv-SE" sz="1200">
                <a:latin typeface="Arial" panose="020B0604020202020204" pitchFamily="34" charset="0"/>
              </a:rPr>
              <a:pPr eaLnBrk="1" hangingPunct="1"/>
              <a:t>12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05826" name="Rectangle 2">
            <a:extLst>
              <a:ext uri="{FF2B5EF4-FFF2-40B4-BE49-F238E27FC236}">
                <a16:creationId xmlns:a16="http://schemas.microsoft.com/office/drawing/2014/main" id="{09C93483-CF46-B255-98B8-072BB99B03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1FDCC168-6787-9B56-961A-E0AD571C4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7">
            <a:extLst>
              <a:ext uri="{FF2B5EF4-FFF2-40B4-BE49-F238E27FC236}">
                <a16:creationId xmlns:a16="http://schemas.microsoft.com/office/drawing/2014/main" id="{30201C88-7D07-5CE9-E958-EBE7FE0531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0515B0E-05CD-FE46-A34A-5854459A7425}" type="slidenum">
              <a:rPr lang="sv-SE" altLang="sv-SE" sz="1200">
                <a:latin typeface="Arial" panose="020B0604020202020204" pitchFamily="34" charset="0"/>
              </a:rPr>
              <a:pPr eaLnBrk="1" hangingPunct="1"/>
              <a:t>13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07874" name="Rectangle 2">
            <a:extLst>
              <a:ext uri="{FF2B5EF4-FFF2-40B4-BE49-F238E27FC236}">
                <a16:creationId xmlns:a16="http://schemas.microsoft.com/office/drawing/2014/main" id="{18EFBF6F-84E0-4FF6-960E-670EBACC7B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>
            <a:extLst>
              <a:ext uri="{FF2B5EF4-FFF2-40B4-BE49-F238E27FC236}">
                <a16:creationId xmlns:a16="http://schemas.microsoft.com/office/drawing/2014/main" id="{E8DAC44F-D4C3-AA9C-C344-F091CDDB55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Rectangle 7">
            <a:extLst>
              <a:ext uri="{FF2B5EF4-FFF2-40B4-BE49-F238E27FC236}">
                <a16:creationId xmlns:a16="http://schemas.microsoft.com/office/drawing/2014/main" id="{2F883B47-982B-493A-3D74-273891F6A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A9601959-C59B-E946-94D8-8F4D104D15E8}" type="slidenum">
              <a:rPr lang="sv-SE" altLang="sv-SE" sz="1200">
                <a:latin typeface="Arial" panose="020B0604020202020204" pitchFamily="34" charset="0"/>
              </a:rPr>
              <a:pPr eaLnBrk="1" hangingPunct="1"/>
              <a:t>14</a:t>
            </a:fld>
            <a:endParaRPr lang="sv-SE" altLang="sv-SE" sz="1200">
              <a:latin typeface="Arial" panose="020B0604020202020204" pitchFamily="34" charset="0"/>
            </a:endParaRPr>
          </a:p>
        </p:txBody>
      </p:sp>
      <p:sp>
        <p:nvSpPr>
          <p:cNvPr id="209922" name="Rectangle 2">
            <a:extLst>
              <a:ext uri="{FF2B5EF4-FFF2-40B4-BE49-F238E27FC236}">
                <a16:creationId xmlns:a16="http://schemas.microsoft.com/office/drawing/2014/main" id="{A16FF3E1-E194-E7BC-C522-08775E9AF8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F89BDDBC-F8EF-054F-16B7-34D307CA9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B8FA7D-7C96-3501-6A88-4AED69C8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29BAE59-6909-0E8D-20B1-AEDD64ACB3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675056-1E85-EB4A-A4FB-C23D9D65FFBE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672BD6-7361-F573-88B5-96FB3FE9E6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189482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E7083E-3EBF-A3DF-5C7F-D29E081E2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5BFA03A-0D6B-7126-88DE-DD2680AE66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C55F62-8E0A-8748-9626-EEF1B6409A8A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BAE7A41-C17F-FF5D-08B3-29B8661B0D9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5892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873DF2-B1B8-B74C-9942-34A98C84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B84D235-F1DA-8937-80DD-C2040C2E9B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531D5D-044B-FA4B-A8E8-694B44C82CBB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EC89C91-1AAB-D55B-4F54-2361B8FED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209384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4409625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88845856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388434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284504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9653895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3597240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81508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1336311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DD9948-09A6-8AF2-2A48-9CE17F844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985A473-DC8F-FE4D-6CF5-5E8C5DEEBA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BCA830-3163-6844-8B94-730A859BC0A1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6BF6344-FF0B-ECC0-9B05-EA6EA6FE3FD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08157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0483608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7850566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5755224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80A751-7AF7-7035-14DF-FF3F05DEE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CFA78EF-6694-FB96-6C4E-C0E2F8EA2C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7932A2-2600-B04A-B487-77DFDBBC6075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53194DC-76AD-94C8-AD88-0DD4AC5FB5E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435485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080EBFB-00AD-DEE4-371C-ADFABF3FB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6E571B-B2C0-7BD4-71E8-BFE7E705E2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D4DF6A-39E9-8B4E-9FA8-28F48984B1ED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A2847F6-DA56-5A32-C276-6B2D4EDA97A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24126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A53741F-CA6A-9D27-A39C-9CA3B22FA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B3C05034-E7FB-625A-ADB8-2D3D150FD8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32C4AD-6F56-3947-9E70-3CF0512B918B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601C07A-C862-5719-5CC3-478C7865A5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130402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E94F06B-E63E-DBFF-3BBE-6C9C626D3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0A30CFE-6196-B784-8A4F-58DEE16170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66A33B-F998-CE40-A91B-AC365AC87DE6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5AFB2A-AE7D-D4F4-490D-3772CC197E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4146778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303D448-3845-314D-0469-2AEA368C3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C331C45-499A-8366-9ED4-27629A16FA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45E660D-5F95-B546-890D-CB42E6A71E7F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81BEC54-9171-0D7B-01B9-A48167E792A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91659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13D99E-AFE9-C589-26B4-9704C02FA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9F0879-9659-E904-D5C6-17ACAC8373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D29CEB-50C2-A64D-A99A-28CDD4C2B909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998D175-52B9-0958-A62D-F5CF441F9CB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22926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839F2E3-F84C-3233-8BB7-8AECC277A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C46143-1743-A39C-6134-0477DD45A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544F7B-6ADC-2844-A302-4184F74EFA43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77682EAC-9AEC-B07C-378C-7276CAD0BAD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altLang="sv-SE"/>
              <a:t>Sagaklubben våren  2011</a:t>
            </a:r>
          </a:p>
        </p:txBody>
      </p:sp>
    </p:spTree>
    <p:extLst>
      <p:ext uri="{BB962C8B-B14F-4D97-AF65-F5344CB8AC3E}">
        <p14:creationId xmlns:p14="http://schemas.microsoft.com/office/powerpoint/2010/main" val="39005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00060C8A-61C1-41F5-9AFD-652693B0EA6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sv-SE" altLang="sv-SE" sz="1200"/>
              <a:t>GSS 2005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2544487-3BA9-5E35-A9D5-C2CE1A377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8610B3EB-D5D0-2729-0463-C8D5B79D83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171012" name="Rectangle 4">
            <a:extLst>
              <a:ext uri="{FF2B5EF4-FFF2-40B4-BE49-F238E27FC236}">
                <a16:creationId xmlns:a16="http://schemas.microsoft.com/office/drawing/2014/main" id="{2ADD0F7F-3C9A-1BE7-6995-7E95629BA9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71014" name="Rectangle 6">
            <a:extLst>
              <a:ext uri="{FF2B5EF4-FFF2-40B4-BE49-F238E27FC236}">
                <a16:creationId xmlns:a16="http://schemas.microsoft.com/office/drawing/2014/main" id="{A16672C9-968E-88D6-5541-1AD0EF08042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D3B2932B-FB98-244C-9F21-92BB3334043B}" type="slidenum">
              <a:rPr lang="sv-SE" altLang="sv-SE"/>
              <a:pPr/>
              <a:t>‹#›</a:t>
            </a:fld>
            <a:endParaRPr lang="sv-SE" altLang="sv-SE"/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id="{48920E0F-DA1F-70F7-21F0-CEFD46D1464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sv-SE" altLang="sv-SE"/>
              <a:t>Dalarö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Text Box 2">
            <a:extLst>
              <a:ext uri="{FF2B5EF4-FFF2-40B4-BE49-F238E27FC236}">
                <a16:creationId xmlns:a16="http://schemas.microsoft.com/office/drawing/2014/main" id="{8DB9A146-58FD-AC52-7513-FF7F7CF9B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453188"/>
            <a:ext cx="2687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sv-SE" altLang="sv-SE" sz="1400">
                <a:latin typeface="Indigo" pitchFamily="18" charset="0"/>
              </a:rPr>
              <a:t>GSS Våren 2008</a:t>
            </a:r>
            <a:endParaRPr lang="sv-SE" altLang="sv-SE" sz="2400">
              <a:latin typeface="Times New Roman" panose="02020603050405020304" pitchFamily="18" charset="0"/>
            </a:endParaRPr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B02213E7-E154-338A-8377-23B9A7A3C13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Platshållare för sidfot 4">
            <a:extLst>
              <a:ext uri="{FF2B5EF4-FFF2-40B4-BE49-F238E27FC236}">
                <a16:creationId xmlns:a16="http://schemas.microsoft.com/office/drawing/2014/main" id="{ED14C34A-DD53-7051-D206-B0209D9FBC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Dalarö sommaren 2018</a:t>
            </a:r>
          </a:p>
        </p:txBody>
      </p:sp>
      <p:sp>
        <p:nvSpPr>
          <p:cNvPr id="16386" name="Rectangle 2" hidden="1">
            <a:extLst>
              <a:ext uri="{FF2B5EF4-FFF2-40B4-BE49-F238E27FC236}">
                <a16:creationId xmlns:a16="http://schemas.microsoft.com/office/drawing/2014/main" id="{7C4F3DB3-A552-88ED-D04F-09E6C1EDC3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r>
              <a:rPr lang="sv-SE" altLang="sv-SE" dirty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6387" name="Rectangle 4">
            <a:extLst>
              <a:ext uri="{FF2B5EF4-FFF2-40B4-BE49-F238E27FC236}">
                <a16:creationId xmlns:a16="http://schemas.microsoft.com/office/drawing/2014/main" id="{392B5797-CC1F-D753-670F-091D9737F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8600"/>
            <a:ext cx="75438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sv-SE" altLang="sv-SE" sz="6000" dirty="0">
                <a:solidFill>
                  <a:schemeClr val="bg1"/>
                </a:solidFill>
              </a:rPr>
              <a:t>Båtmanövrering</a:t>
            </a:r>
            <a:br>
              <a:rPr lang="sv-SE" altLang="sv-SE" sz="6000" dirty="0">
                <a:solidFill>
                  <a:schemeClr val="bg1"/>
                </a:solidFill>
              </a:rPr>
            </a:br>
            <a:r>
              <a:rPr lang="sv-SE" altLang="sv-SE" sz="3600" dirty="0">
                <a:solidFill>
                  <a:schemeClr val="bg1"/>
                </a:solidFill>
              </a:rPr>
              <a:t>med hjälp av linor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794FB55-19D4-A5A9-B829-8F198AA80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805105"/>
            <a:ext cx="7543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Bildobjekt 1" descr="Skärmavbild 2018-06-29 kl. 20.26.37.png">
            <a:extLst>
              <a:ext uri="{FF2B5EF4-FFF2-40B4-BE49-F238E27FC236}">
                <a16:creationId xmlns:a16="http://schemas.microsoft.com/office/drawing/2014/main" id="{0351A1B9-E27D-A250-4588-FFC1C5D3C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20713"/>
            <a:ext cx="32258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Bildobjekt 4" descr="Skärmavbild 2018-06-29 kl. 20.26.15.png">
            <a:extLst>
              <a:ext uri="{FF2B5EF4-FFF2-40B4-BE49-F238E27FC236}">
                <a16:creationId xmlns:a16="http://schemas.microsoft.com/office/drawing/2014/main" id="{AC0860EA-46B8-050F-6E32-3D2B0E507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6273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1" name="Rectangle 5">
            <a:extLst>
              <a:ext uri="{FF2B5EF4-FFF2-40B4-BE49-F238E27FC236}">
                <a16:creationId xmlns:a16="http://schemas.microsoft.com/office/drawing/2014/main" id="{5A028B99-B046-3A27-6147-6617D97C9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620713"/>
            <a:ext cx="32289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sv-SE" altLang="sv-SE" sz="4400"/>
              <a:t>Pålar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Platshållare för sidfot 3">
            <a:extLst>
              <a:ext uri="{FF2B5EF4-FFF2-40B4-BE49-F238E27FC236}">
                <a16:creationId xmlns:a16="http://schemas.microsoft.com/office/drawing/2014/main" id="{E18B9C58-D664-6596-D477-A577FB6800E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04802" name="Rectangle 5">
            <a:extLst>
              <a:ext uri="{FF2B5EF4-FFF2-40B4-BE49-F238E27FC236}">
                <a16:creationId xmlns:a16="http://schemas.microsoft.com/office/drawing/2014/main" id="{819831A7-C094-EF08-2BEE-30BE03DC6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204803" name="Picture 4">
            <a:extLst>
              <a:ext uri="{FF2B5EF4-FFF2-40B4-BE49-F238E27FC236}">
                <a16:creationId xmlns:a16="http://schemas.microsoft.com/office/drawing/2014/main" id="{BED48E24-4D75-A03C-0E06-9521A0AB5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57200"/>
            <a:ext cx="4800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Platshållare för sidfot 4">
            <a:extLst>
              <a:ext uri="{FF2B5EF4-FFF2-40B4-BE49-F238E27FC236}">
                <a16:creationId xmlns:a16="http://schemas.microsoft.com/office/drawing/2014/main" id="{A97A68A6-A297-6500-D4DD-C5E8C38A8A8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06850" name="Rectangle 2" hidden="1">
            <a:extLst>
              <a:ext uri="{FF2B5EF4-FFF2-40B4-BE49-F238E27FC236}">
                <a16:creationId xmlns:a16="http://schemas.microsoft.com/office/drawing/2014/main" id="{9F900675-B398-E3F2-9BE0-3B243592B4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206851" name="Rectangle 3" descr="IMG_5364">
            <a:extLst>
              <a:ext uri="{FF2B5EF4-FFF2-40B4-BE49-F238E27FC236}">
                <a16:creationId xmlns:a16="http://schemas.microsoft.com/office/drawing/2014/main" id="{985AD7B5-2526-A9D2-F877-67375537524B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379413"/>
            <a:ext cx="9144000" cy="60991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Platshållare för sidfot 4">
            <a:extLst>
              <a:ext uri="{FF2B5EF4-FFF2-40B4-BE49-F238E27FC236}">
                <a16:creationId xmlns:a16="http://schemas.microsoft.com/office/drawing/2014/main" id="{CC3AF1DC-9AA2-C93D-D4FE-4F4DED5ABE9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08898" name="Rectangle 2" hidden="1">
            <a:extLst>
              <a:ext uri="{FF2B5EF4-FFF2-40B4-BE49-F238E27FC236}">
                <a16:creationId xmlns:a16="http://schemas.microsoft.com/office/drawing/2014/main" id="{8F9A69EC-7DB0-9ECB-0E0C-6C5ABA4D9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208899" name="Rectangle 3" descr="IMG_5365">
            <a:extLst>
              <a:ext uri="{FF2B5EF4-FFF2-40B4-BE49-F238E27FC236}">
                <a16:creationId xmlns:a16="http://schemas.microsoft.com/office/drawing/2014/main" id="{E19ABBAA-5586-3857-E19E-219556DED697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379413"/>
            <a:ext cx="9144000" cy="60991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Platshållare för sidfot 4">
            <a:extLst>
              <a:ext uri="{FF2B5EF4-FFF2-40B4-BE49-F238E27FC236}">
                <a16:creationId xmlns:a16="http://schemas.microsoft.com/office/drawing/2014/main" id="{7FBC79A2-9E3C-F813-C4B1-5220B32493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10946" name="Rectangle 2" hidden="1">
            <a:extLst>
              <a:ext uri="{FF2B5EF4-FFF2-40B4-BE49-F238E27FC236}">
                <a16:creationId xmlns:a16="http://schemas.microsoft.com/office/drawing/2014/main" id="{BC2CC597-53B6-4373-CC55-5B8BD61F9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210947" name="Rectangle 3" descr="IMG_5366">
            <a:extLst>
              <a:ext uri="{FF2B5EF4-FFF2-40B4-BE49-F238E27FC236}">
                <a16:creationId xmlns:a16="http://schemas.microsoft.com/office/drawing/2014/main" id="{65C2C442-0057-C4EF-5EDF-B863F72988B2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379413"/>
            <a:ext cx="9144000" cy="60991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Platshållare för sidfot 4">
            <a:extLst>
              <a:ext uri="{FF2B5EF4-FFF2-40B4-BE49-F238E27FC236}">
                <a16:creationId xmlns:a16="http://schemas.microsoft.com/office/drawing/2014/main" id="{35C8FBCB-8FF4-D3F5-7D74-56ED27EADF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12994" name="Rectangle 2" hidden="1">
            <a:extLst>
              <a:ext uri="{FF2B5EF4-FFF2-40B4-BE49-F238E27FC236}">
                <a16:creationId xmlns:a16="http://schemas.microsoft.com/office/drawing/2014/main" id="{D1E9EB92-5BF1-FAB7-00D1-685E8B0DB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212995" name="Rectangle 3" descr="IMG_5367">
            <a:extLst>
              <a:ext uri="{FF2B5EF4-FFF2-40B4-BE49-F238E27FC236}">
                <a16:creationId xmlns:a16="http://schemas.microsoft.com/office/drawing/2014/main" id="{7868BFAE-76EF-FD9B-B76B-2FFAFE6CFAB4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379413"/>
            <a:ext cx="9144000" cy="60991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Platshållare för sidfot 3">
            <a:extLst>
              <a:ext uri="{FF2B5EF4-FFF2-40B4-BE49-F238E27FC236}">
                <a16:creationId xmlns:a16="http://schemas.microsoft.com/office/drawing/2014/main" id="{5F7AC509-C971-6BB7-A31F-12C6025DCC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15042" name="Rectangle 5">
            <a:extLst>
              <a:ext uri="{FF2B5EF4-FFF2-40B4-BE49-F238E27FC236}">
                <a16:creationId xmlns:a16="http://schemas.microsoft.com/office/drawing/2014/main" id="{55C2A9BA-8864-2908-72F6-109990E37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215043" name="Picture 4">
            <a:extLst>
              <a:ext uri="{FF2B5EF4-FFF2-40B4-BE49-F238E27FC236}">
                <a16:creationId xmlns:a16="http://schemas.microsoft.com/office/drawing/2014/main" id="{163D651D-63B2-9B5F-107F-2B13A3E83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"/>
            <a:ext cx="6172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Platshållare för sidfot 3">
            <a:extLst>
              <a:ext uri="{FF2B5EF4-FFF2-40B4-BE49-F238E27FC236}">
                <a16:creationId xmlns:a16="http://schemas.microsoft.com/office/drawing/2014/main" id="{EC45712A-4FCA-4410-01BD-24B0BAE4328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217090" name="Rectangle 5">
            <a:extLst>
              <a:ext uri="{FF2B5EF4-FFF2-40B4-BE49-F238E27FC236}">
                <a16:creationId xmlns:a16="http://schemas.microsoft.com/office/drawing/2014/main" id="{FD346A26-3F8D-F15F-47DD-752E2285B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217091" name="Picture 4">
            <a:extLst>
              <a:ext uri="{FF2B5EF4-FFF2-40B4-BE49-F238E27FC236}">
                <a16:creationId xmlns:a16="http://schemas.microsoft.com/office/drawing/2014/main" id="{0F9C3244-D1FB-2100-648B-F12E31497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4400"/>
            <a:ext cx="6400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Rectangle 2">
            <a:extLst>
              <a:ext uri="{FF2B5EF4-FFF2-40B4-BE49-F238E27FC236}">
                <a16:creationId xmlns:a16="http://schemas.microsoft.com/office/drawing/2014/main" id="{E0EFE750-BBC5-033C-A11D-1D3B01508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sv-SE">
              <a:ea typeface="ＭＳ Ｐゴシック" panose="020B0600070205080204" pitchFamily="34" charset="-128"/>
            </a:endParaRPr>
          </a:p>
        </p:txBody>
      </p:sp>
      <p:pic>
        <p:nvPicPr>
          <p:cNvPr id="219138" name="Picture 3">
            <a:extLst>
              <a:ext uri="{FF2B5EF4-FFF2-40B4-BE49-F238E27FC236}">
                <a16:creationId xmlns:a16="http://schemas.microsoft.com/office/drawing/2014/main" id="{151B4DB0-A5D7-B77B-E70F-B9ABBEFE5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561975"/>
            <a:ext cx="859155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 hidden="1">
            <a:extLst>
              <a:ext uri="{FF2B5EF4-FFF2-40B4-BE49-F238E27FC236}">
                <a16:creationId xmlns:a16="http://schemas.microsoft.com/office/drawing/2014/main" id="{0EBCA008-1840-CBC8-76FD-3D3244AEB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186371" name="Rectangle 3" descr="IMG_5493 Spring Waxholmsb beskuren kopiera">
            <a:extLst>
              <a:ext uri="{FF2B5EF4-FFF2-40B4-BE49-F238E27FC236}">
                <a16:creationId xmlns:a16="http://schemas.microsoft.com/office/drawing/2014/main" id="{576CDD50-6BCE-5B21-E5C1-CD82C4F02B50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152400"/>
            <a:ext cx="9144000" cy="483235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Platshållare för sidfot 4">
            <a:extLst>
              <a:ext uri="{FF2B5EF4-FFF2-40B4-BE49-F238E27FC236}">
                <a16:creationId xmlns:a16="http://schemas.microsoft.com/office/drawing/2014/main" id="{D9E9CF21-C4A9-460D-DC06-CDB9E9B3FD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Dalarö sommaren 2018</a:t>
            </a:r>
          </a:p>
        </p:txBody>
      </p:sp>
      <p:sp>
        <p:nvSpPr>
          <p:cNvPr id="220162" name="Rectangle 2" hidden="1">
            <a:extLst>
              <a:ext uri="{FF2B5EF4-FFF2-40B4-BE49-F238E27FC236}">
                <a16:creationId xmlns:a16="http://schemas.microsoft.com/office/drawing/2014/main" id="{CED91395-4B71-67EC-6409-F60CD21C30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229600" cy="1143000"/>
          </a:xfrm>
        </p:spPr>
        <p:txBody>
          <a:bodyPr/>
          <a:lstStyle/>
          <a:p>
            <a:pPr eaLnBrk="1" hangingPunct="1"/>
            <a:endParaRPr lang="sv-SE" altLang="sv-SE">
              <a:ea typeface="ＭＳ Ｐゴシック" panose="020B0600070205080204" pitchFamily="34" charset="-128"/>
            </a:endParaRPr>
          </a:p>
        </p:txBody>
      </p:sp>
      <p:sp>
        <p:nvSpPr>
          <p:cNvPr id="220163" name="Rectangle 3" descr="Anna IMG_0719">
            <a:extLst>
              <a:ext uri="{FF2B5EF4-FFF2-40B4-BE49-F238E27FC236}">
                <a16:creationId xmlns:a16="http://schemas.microsoft.com/office/drawing/2014/main" id="{5E193907-8D98-8388-CBBC-5B6C86E67BA3}"/>
              </a:ext>
            </a:extLst>
          </p:cNvPr>
          <p:cNvSpPr>
            <a:spLocks noGrp="1" noChangeAspect="1" noChangeArrowheads="1"/>
          </p:cNvSpPr>
          <p:nvPr isPhoto="1"/>
        </p:nvSpPr>
        <p:spPr bwMode="auto">
          <a:xfrm>
            <a:off x="0" y="-1588"/>
            <a:ext cx="9144000" cy="6097588"/>
          </a:xfrm>
          <a:prstGeom prst="rect">
            <a:avLst/>
          </a:prstGeom>
          <a:blipFill dpi="0" rotWithShape="1">
            <a:blip r:embed="rId3">
              <a:lum bright="-24000" contrast="-18000"/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89" name="Picture 2" descr="IMG_3465">
            <a:extLst>
              <a:ext uri="{FF2B5EF4-FFF2-40B4-BE49-F238E27FC236}">
                <a16:creationId xmlns:a16="http://schemas.microsoft.com/office/drawing/2014/main" id="{D9B04682-0710-40BD-1583-9B3101F99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Platshållare för sidfot 3">
            <a:extLst>
              <a:ext uri="{FF2B5EF4-FFF2-40B4-BE49-F238E27FC236}">
                <a16:creationId xmlns:a16="http://schemas.microsoft.com/office/drawing/2014/main" id="{76553717-45B0-D3CE-77C3-81ABC9267A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188418" name="Rectangle 5">
            <a:extLst>
              <a:ext uri="{FF2B5EF4-FFF2-40B4-BE49-F238E27FC236}">
                <a16:creationId xmlns:a16="http://schemas.microsoft.com/office/drawing/2014/main" id="{35F77451-DE28-4B0D-7B47-D6AE0B3D0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188419" name="Picture 4">
            <a:extLst>
              <a:ext uri="{FF2B5EF4-FFF2-40B4-BE49-F238E27FC236}">
                <a16:creationId xmlns:a16="http://schemas.microsoft.com/office/drawing/2014/main" id="{619751DE-1A91-8E22-2EDC-20E5FFDF6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077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420" name="Rectangle 6">
            <a:extLst>
              <a:ext uri="{FF2B5EF4-FFF2-40B4-BE49-F238E27FC236}">
                <a16:creationId xmlns:a16="http://schemas.microsoft.com/office/drawing/2014/main" id="{ADA04FF8-9C97-7D8E-ACBA-BC34E9CFC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-1600200"/>
            <a:ext cx="50292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6000">
                <a:solidFill>
                  <a:schemeClr val="tx2"/>
                </a:solidFill>
              </a:rPr>
              <a:t>Köra på linor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Platshållare för sidfot 3">
            <a:extLst>
              <a:ext uri="{FF2B5EF4-FFF2-40B4-BE49-F238E27FC236}">
                <a16:creationId xmlns:a16="http://schemas.microsoft.com/office/drawing/2014/main" id="{2434784C-686B-628A-1498-BD4476E82F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194562" name="Rectangle 5">
            <a:extLst>
              <a:ext uri="{FF2B5EF4-FFF2-40B4-BE49-F238E27FC236}">
                <a16:creationId xmlns:a16="http://schemas.microsoft.com/office/drawing/2014/main" id="{A22FB67F-8185-0360-8139-67AE038BF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194563" name="Picture 4">
            <a:extLst>
              <a:ext uri="{FF2B5EF4-FFF2-40B4-BE49-F238E27FC236}">
                <a16:creationId xmlns:a16="http://schemas.microsoft.com/office/drawing/2014/main" id="{9DF42355-2618-D229-C349-D3135ADB6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3400"/>
            <a:ext cx="6705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Platshållare för sidfot 3">
            <a:extLst>
              <a:ext uri="{FF2B5EF4-FFF2-40B4-BE49-F238E27FC236}">
                <a16:creationId xmlns:a16="http://schemas.microsoft.com/office/drawing/2014/main" id="{B85FFF01-1DAD-B81F-D33C-B75E97FE650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190466" name="Rectangle 5">
            <a:extLst>
              <a:ext uri="{FF2B5EF4-FFF2-40B4-BE49-F238E27FC236}">
                <a16:creationId xmlns:a16="http://schemas.microsoft.com/office/drawing/2014/main" id="{854B3602-264B-7BA7-7A1F-79820A254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190467" name="Picture 4">
            <a:extLst>
              <a:ext uri="{FF2B5EF4-FFF2-40B4-BE49-F238E27FC236}">
                <a16:creationId xmlns:a16="http://schemas.microsoft.com/office/drawing/2014/main" id="{2625AF2B-EF2A-2C08-7BF0-D60F61ADD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t="19792" r="28125" b="14584"/>
          <a:stretch>
            <a:fillRect/>
          </a:stretch>
        </p:blipFill>
        <p:spPr bwMode="auto">
          <a:xfrm>
            <a:off x="1752600" y="381000"/>
            <a:ext cx="5943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2D9B1B60-C3E1-0B47-1D52-74D8F57B2C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altLang="sv-SE"/>
              <a:t>Sagaklubben våren  2011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22F1DE6-AA3A-B611-A675-C51E7D94B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-30289"/>
            <a:ext cx="8640960" cy="704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3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4A3E72B-4A9F-69C6-6516-2156CD3205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altLang="sv-SE"/>
              <a:t>Sagaklubben våren  2011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D6C5F62-7D86-B8AD-9719-838B7A73C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737" y="0"/>
            <a:ext cx="5126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0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022F50B3-B552-EE56-AE41-3B920EFEB7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v-SE" altLang="sv-SE"/>
              <a:t>Sagaklubben våren  2011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A14835A-9637-AA4D-3809-113DFC925A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82" t="62565" r="9076" b="10944"/>
          <a:stretch/>
        </p:blipFill>
        <p:spPr>
          <a:xfrm>
            <a:off x="971601" y="1124743"/>
            <a:ext cx="7632848" cy="4968553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7B4E0301-2287-6D19-1DF4-34521948BC86}"/>
              </a:ext>
            </a:extLst>
          </p:cNvPr>
          <p:cNvSpPr txBox="1"/>
          <p:nvPr/>
        </p:nvSpPr>
        <p:spPr>
          <a:xfrm>
            <a:off x="1960969" y="210706"/>
            <a:ext cx="56541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Spronging</a:t>
            </a:r>
            <a:r>
              <a:rPr lang="sv-SE" dirty="0"/>
              <a:t> off</a:t>
            </a:r>
          </a:p>
        </p:txBody>
      </p:sp>
    </p:spTree>
    <p:extLst>
      <p:ext uri="{BB962C8B-B14F-4D97-AF65-F5344CB8AC3E}">
        <p14:creationId xmlns:p14="http://schemas.microsoft.com/office/powerpoint/2010/main" val="383353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Platshållare för sidfot 3">
            <a:extLst>
              <a:ext uri="{FF2B5EF4-FFF2-40B4-BE49-F238E27FC236}">
                <a16:creationId xmlns:a16="http://schemas.microsoft.com/office/drawing/2014/main" id="{74BE77F0-ED88-AEF2-8648-EFBDC422F9F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sv-SE" altLang="sv-SE" sz="1200">
                <a:solidFill>
                  <a:schemeClr val="bg1"/>
                </a:solidFill>
                <a:latin typeface="Arial" panose="020B0604020202020204" pitchFamily="34" charset="0"/>
              </a:rPr>
              <a:t>Sagaklubben våren  2011</a:t>
            </a:r>
          </a:p>
        </p:txBody>
      </p:sp>
      <p:sp>
        <p:nvSpPr>
          <p:cNvPr id="192514" name="Rectangle 5">
            <a:extLst>
              <a:ext uri="{FF2B5EF4-FFF2-40B4-BE49-F238E27FC236}">
                <a16:creationId xmlns:a16="http://schemas.microsoft.com/office/drawing/2014/main" id="{7B0AF7D7-4FC3-8601-5E76-163CC44E3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192515" name="Picture 4">
            <a:extLst>
              <a:ext uri="{FF2B5EF4-FFF2-40B4-BE49-F238E27FC236}">
                <a16:creationId xmlns:a16="http://schemas.microsoft.com/office/drawing/2014/main" id="{C6E58842-B7F7-A383-BE07-DCA9640C6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441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Eg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npassad 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Anpassad 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passad 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passad 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passad 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passad 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npassad 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npassad 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äkerhetsföreläsning ABF HT 2004">
  <a:themeElements>
    <a:clrScheme name="Säkerhetsföreläsning ABF HT 200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äkerhetsföreläsning ABF HT 2004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äkerhetsföreläsning ABF HT 200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äkerhetsföreläsning ABF HT 2004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äkerhetsföreläsning ABF HT 2004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äkerhetsföreläsning ABF HT 2004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äkerhetsföreläsning ABF HT 200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äkerhetsföreläsning ABF HT 200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äkerhetsföreläsning ABF HT 200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12995</TotalTime>
  <Words>76</Words>
  <Application>Microsoft Macintosh PowerPoint</Application>
  <PresentationFormat>Bildspel på skärmen (4:3)</PresentationFormat>
  <Paragraphs>36</Paragraphs>
  <Slides>21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21</vt:i4>
      </vt:variant>
    </vt:vector>
  </HeadingPairs>
  <TitlesOfParts>
    <vt:vector size="27" baseType="lpstr">
      <vt:lpstr>Arial</vt:lpstr>
      <vt:lpstr>Comic Sans MS</vt:lpstr>
      <vt:lpstr>Indigo</vt:lpstr>
      <vt:lpstr>Times New Roman</vt:lpstr>
      <vt:lpstr>Anpassad formgivning</vt:lpstr>
      <vt:lpstr>Säkerhetsföreläsning ABF HT 2004</vt:lpstr>
      <vt:lpstr>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>jeab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subject/>
  <dc:creator>jonas</dc:creator>
  <cp:keywords/>
  <dc:description/>
  <cp:lastModifiedBy>Jonas Ekblad</cp:lastModifiedBy>
  <cp:revision>88</cp:revision>
  <dcterms:created xsi:type="dcterms:W3CDTF">2011-06-07T13:39:29Z</dcterms:created>
  <dcterms:modified xsi:type="dcterms:W3CDTF">2022-10-17T20:20:20Z</dcterms:modified>
  <cp:category/>
</cp:coreProperties>
</file>