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71"/>
  </p:notesMasterIdLst>
  <p:sldIdLst>
    <p:sldId id="1393" r:id="rId3"/>
    <p:sldId id="1121" r:id="rId4"/>
    <p:sldId id="529" r:id="rId5"/>
    <p:sldId id="1256" r:id="rId6"/>
    <p:sldId id="530" r:id="rId7"/>
    <p:sldId id="1234" r:id="rId8"/>
    <p:sldId id="419" r:id="rId9"/>
    <p:sldId id="520" r:id="rId10"/>
    <p:sldId id="1453" r:id="rId11"/>
    <p:sldId id="1236" r:id="rId12"/>
    <p:sldId id="1463" r:id="rId13"/>
    <p:sldId id="1459" r:id="rId14"/>
    <p:sldId id="1460" r:id="rId15"/>
    <p:sldId id="1416" r:id="rId16"/>
    <p:sldId id="262" r:id="rId17"/>
    <p:sldId id="1428" r:id="rId18"/>
    <p:sldId id="1429" r:id="rId19"/>
    <p:sldId id="1424" r:id="rId20"/>
    <p:sldId id="1455" r:id="rId21"/>
    <p:sldId id="1448" r:id="rId22"/>
    <p:sldId id="1470" r:id="rId23"/>
    <p:sldId id="263" r:id="rId24"/>
    <p:sldId id="509" r:id="rId25"/>
    <p:sldId id="266" r:id="rId26"/>
    <p:sldId id="1418" r:id="rId27"/>
    <p:sldId id="1422" r:id="rId28"/>
    <p:sldId id="1421" r:id="rId29"/>
    <p:sldId id="1425" r:id="rId30"/>
    <p:sldId id="1468" r:id="rId31"/>
    <p:sldId id="264" r:id="rId32"/>
    <p:sldId id="1420" r:id="rId33"/>
    <p:sldId id="511" r:id="rId34"/>
    <p:sldId id="1431" r:id="rId35"/>
    <p:sldId id="1427" r:id="rId36"/>
    <p:sldId id="1432" r:id="rId37"/>
    <p:sldId id="1417" r:id="rId38"/>
    <p:sldId id="1503" r:id="rId39"/>
    <p:sldId id="1502" r:id="rId40"/>
    <p:sldId id="1505" r:id="rId41"/>
    <p:sldId id="1504" r:id="rId42"/>
    <p:sldId id="1501" r:id="rId43"/>
    <p:sldId id="515" r:id="rId44"/>
    <p:sldId id="517" r:id="rId45"/>
    <p:sldId id="1541" r:id="rId46"/>
    <p:sldId id="1461" r:id="rId47"/>
    <p:sldId id="1462" r:id="rId48"/>
    <p:sldId id="1493" r:id="rId49"/>
    <p:sldId id="1394" r:id="rId50"/>
    <p:sldId id="1404" r:id="rId51"/>
    <p:sldId id="1405" r:id="rId52"/>
    <p:sldId id="1406" r:id="rId53"/>
    <p:sldId id="1407" r:id="rId54"/>
    <p:sldId id="1339" r:id="rId55"/>
    <p:sldId id="1340" r:id="rId56"/>
    <p:sldId id="1341" r:id="rId57"/>
    <p:sldId id="1342" r:id="rId58"/>
    <p:sldId id="1465" r:id="rId59"/>
    <p:sldId id="1466" r:id="rId60"/>
    <p:sldId id="1401" r:id="rId61"/>
    <p:sldId id="1426" r:id="rId62"/>
    <p:sldId id="1450" r:id="rId63"/>
    <p:sldId id="1402" r:id="rId64"/>
    <p:sldId id="1449" r:id="rId65"/>
    <p:sldId id="1458" r:id="rId66"/>
    <p:sldId id="504" r:id="rId67"/>
    <p:sldId id="1492" r:id="rId68"/>
    <p:sldId id="1499" r:id="rId69"/>
    <p:sldId id="1434" r:id="rId7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286"/>
  </p:normalViewPr>
  <p:slideViewPr>
    <p:cSldViewPr>
      <p:cViewPr varScale="1">
        <p:scale>
          <a:sx n="120" d="100"/>
          <a:sy n="120" d="100"/>
        </p:scale>
        <p:origin x="936" y="192"/>
      </p:cViewPr>
      <p:guideLst>
        <p:guide orient="horz" pos="2160"/>
        <p:guide pos="2880"/>
      </p:guideLst>
    </p:cSldViewPr>
  </p:slideViewPr>
  <p:notesTextViewPr>
    <p:cViewPr>
      <p:scale>
        <a:sx n="100" d="100"/>
        <a:sy n="100" d="100"/>
      </p:scale>
      <p:origin x="0" y="0"/>
    </p:cViewPr>
  </p:notesTextViewPr>
  <p:sorterViewPr>
    <p:cViewPr>
      <p:scale>
        <a:sx n="128" d="100"/>
        <a:sy n="128" d="100"/>
      </p:scale>
      <p:origin x="0" y="2176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Admin:Desktop:Olycksh&#228;ndelser%20med%20personskador%202012-20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266185476815"/>
          <c:y val="5.1779935275080902E-2"/>
          <c:w val="0.83328937007874004"/>
          <c:h val="0.73281935631832396"/>
        </c:manualLayout>
      </c:layout>
      <c:barChart>
        <c:barDir val="col"/>
        <c:grouping val="clustered"/>
        <c:varyColors val="0"/>
        <c:ser>
          <c:idx val="0"/>
          <c:order val="0"/>
          <c:invertIfNegative val="0"/>
          <c:dLbls>
            <c:numFmt formatCode="0.0%" sourceLinked="0"/>
            <c:spPr>
              <a:noFill/>
              <a:ln>
                <a:noFill/>
              </a:ln>
              <a:effectLst/>
            </c:spPr>
            <c:txPr>
              <a:bodyPr/>
              <a:lstStyle/>
              <a:p>
                <a:pPr>
                  <a:defRPr sz="1800"/>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Blad1!$A$4:$A$10</c:f>
              <c:strCache>
                <c:ptCount val="7"/>
                <c:pt idx="0">
                  <c:v>Brand</c:v>
                </c:pt>
                <c:pt idx="1">
                  <c:v>Grundstötning</c:v>
                </c:pt>
                <c:pt idx="2">
                  <c:v>Kollision</c:v>
                </c:pt>
                <c:pt idx="3">
                  <c:v>Bom i huvudet</c:v>
                </c:pt>
                <c:pt idx="4">
                  <c:v>Skoter+leksaker</c:v>
                </c:pt>
                <c:pt idx="5">
                  <c:v>Övrigt</c:v>
                </c:pt>
                <c:pt idx="6">
                  <c:v>Hamn</c:v>
                </c:pt>
              </c:strCache>
            </c:strRef>
          </c:cat>
          <c:val>
            <c:numRef>
              <c:f>Blad1!$B$4:$B$10</c:f>
              <c:numCache>
                <c:formatCode>0.00%</c:formatCode>
                <c:ptCount val="7"/>
                <c:pt idx="0">
                  <c:v>6.0000000000000001E-3</c:v>
                </c:pt>
                <c:pt idx="1">
                  <c:v>1.6E-2</c:v>
                </c:pt>
                <c:pt idx="2">
                  <c:v>2.1999999999999999E-2</c:v>
                </c:pt>
                <c:pt idx="3">
                  <c:v>2.1999999999999999E-2</c:v>
                </c:pt>
                <c:pt idx="4" formatCode="0%">
                  <c:v>0.05</c:v>
                </c:pt>
                <c:pt idx="5" formatCode="0%">
                  <c:v>0.16</c:v>
                </c:pt>
                <c:pt idx="6" formatCode="0%">
                  <c:v>0.71</c:v>
                </c:pt>
              </c:numCache>
            </c:numRef>
          </c:val>
          <c:extLst>
            <c:ext xmlns:c16="http://schemas.microsoft.com/office/drawing/2014/chart" uri="{C3380CC4-5D6E-409C-BE32-E72D297353CC}">
              <c16:uniqueId val="{00000000-A764-094A-AF78-E4F8D33424EF}"/>
            </c:ext>
          </c:extLst>
        </c:ser>
        <c:dLbls>
          <c:showLegendKey val="0"/>
          <c:showVal val="0"/>
          <c:showCatName val="0"/>
          <c:showSerName val="0"/>
          <c:showPercent val="0"/>
          <c:showBubbleSize val="0"/>
        </c:dLbls>
        <c:gapWidth val="150"/>
        <c:axId val="2142106664"/>
        <c:axId val="2046518872"/>
      </c:barChart>
      <c:catAx>
        <c:axId val="2142106664"/>
        <c:scaling>
          <c:orientation val="minMax"/>
        </c:scaling>
        <c:delete val="0"/>
        <c:axPos val="b"/>
        <c:numFmt formatCode="General" sourceLinked="0"/>
        <c:majorTickMark val="out"/>
        <c:minorTickMark val="none"/>
        <c:tickLblPos val="nextTo"/>
        <c:txPr>
          <a:bodyPr/>
          <a:lstStyle/>
          <a:p>
            <a:pPr>
              <a:defRPr sz="1800" b="1"/>
            </a:pPr>
            <a:endParaRPr lang="sv-SE"/>
          </a:p>
        </c:txPr>
        <c:crossAx val="2046518872"/>
        <c:crossesAt val="0"/>
        <c:auto val="1"/>
        <c:lblAlgn val="ctr"/>
        <c:lblOffset val="100"/>
        <c:noMultiLvlLbl val="0"/>
      </c:catAx>
      <c:valAx>
        <c:axId val="2046518872"/>
        <c:scaling>
          <c:orientation val="minMax"/>
          <c:max val="0.8"/>
          <c:min val="0"/>
        </c:scaling>
        <c:delete val="0"/>
        <c:axPos val="l"/>
        <c:majorGridlines/>
        <c:numFmt formatCode="0%" sourceLinked="0"/>
        <c:majorTickMark val="out"/>
        <c:minorTickMark val="none"/>
        <c:tickLblPos val="nextTo"/>
        <c:txPr>
          <a:bodyPr/>
          <a:lstStyle/>
          <a:p>
            <a:pPr>
              <a:defRPr sz="1800"/>
            </a:pPr>
            <a:endParaRPr lang="sv-SE"/>
          </a:p>
        </c:txPr>
        <c:crossAx val="2142106664"/>
        <c:crosses val="autoZero"/>
        <c:crossBetween val="between"/>
        <c:majorUnit val="0.1"/>
        <c:minorUnit val="0.02"/>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0459F6-7F70-433C-9ABE-651529C4482F}" type="datetimeFigureOut">
              <a:rPr lang="sv-SE" smtClean="0"/>
              <a:pPr/>
              <a:t>2022-10-15</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61E2D6-8713-4E27-B8C3-DAAE5B89C145}" type="slidenum">
              <a:rPr lang="sv-SE" smtClean="0"/>
              <a:pPr/>
              <a:t>‹#›</a:t>
            </a:fld>
            <a:endParaRPr lang="sv-SE"/>
          </a:p>
        </p:txBody>
      </p:sp>
    </p:spTree>
    <p:extLst>
      <p:ext uri="{BB962C8B-B14F-4D97-AF65-F5344CB8AC3E}">
        <p14:creationId xmlns:p14="http://schemas.microsoft.com/office/powerpoint/2010/main" val="3070157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1</a:t>
            </a:fld>
            <a:endParaRPr lang="sv-SE"/>
          </a:p>
        </p:txBody>
      </p:sp>
    </p:spTree>
    <p:extLst>
      <p:ext uri="{BB962C8B-B14F-4D97-AF65-F5344CB8AC3E}">
        <p14:creationId xmlns:p14="http://schemas.microsoft.com/office/powerpoint/2010/main" val="3240722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800">
                <a:solidFill>
                  <a:schemeClr val="tx1"/>
                </a:solidFill>
                <a:latin typeface="Comic Sans MS" charset="0"/>
                <a:ea typeface="ＭＳ Ｐゴシック" charset="0"/>
                <a:cs typeface="ＭＳ Ｐゴシック" charset="0"/>
              </a:defRPr>
            </a:lvl1pPr>
            <a:lvl2pPr marL="742950" indent="-285750">
              <a:defRPr sz="2800">
                <a:solidFill>
                  <a:schemeClr val="tx1"/>
                </a:solidFill>
                <a:latin typeface="Comic Sans MS" charset="0"/>
                <a:ea typeface="ＭＳ Ｐゴシック" charset="0"/>
              </a:defRPr>
            </a:lvl2pPr>
            <a:lvl3pPr marL="1143000" indent="-228600">
              <a:defRPr sz="2800">
                <a:solidFill>
                  <a:schemeClr val="tx1"/>
                </a:solidFill>
                <a:latin typeface="Comic Sans MS" charset="0"/>
                <a:ea typeface="ＭＳ Ｐゴシック" charset="0"/>
              </a:defRPr>
            </a:lvl3pPr>
            <a:lvl4pPr marL="1600200" indent="-228600">
              <a:defRPr sz="2800">
                <a:solidFill>
                  <a:schemeClr val="tx1"/>
                </a:solidFill>
                <a:latin typeface="Comic Sans MS" charset="0"/>
                <a:ea typeface="ＭＳ Ｐゴシック" charset="0"/>
              </a:defRPr>
            </a:lvl4pPr>
            <a:lvl5pPr marL="2057400" indent="-228600">
              <a:defRPr sz="28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8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8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8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800">
                <a:solidFill>
                  <a:schemeClr val="tx1"/>
                </a:solidFill>
                <a:latin typeface="Comic Sans MS" charset="0"/>
                <a:ea typeface="ＭＳ Ｐゴシック" charset="0"/>
              </a:defRPr>
            </a:lvl9pPr>
          </a:lstStyle>
          <a:p>
            <a:fld id="{395FAC73-7B45-2F40-8429-04A27897AA2D}" type="slidenum">
              <a:rPr lang="sv-SE" sz="1200">
                <a:latin typeface="Times New Roman" charset="0"/>
              </a:rPr>
              <a:pPr/>
              <a:t>48</a:t>
            </a:fld>
            <a:endParaRPr lang="sv-SE" sz="1200">
              <a:latin typeface="Times New Roman" charset="0"/>
            </a:endParaRP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sv-SE">
              <a:ea typeface="ＭＳ Ｐゴシック" charset="0"/>
              <a:cs typeface="ＭＳ Ｐゴシック" charset="0"/>
            </a:endParaRPr>
          </a:p>
        </p:txBody>
      </p:sp>
    </p:spTree>
    <p:extLst>
      <p:ext uri="{BB962C8B-B14F-4D97-AF65-F5344CB8AC3E}">
        <p14:creationId xmlns:p14="http://schemas.microsoft.com/office/powerpoint/2010/main" val="2724234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58</a:t>
            </a:fld>
            <a:endParaRPr lang="sv-SE"/>
          </a:p>
        </p:txBody>
      </p:sp>
    </p:spTree>
    <p:extLst>
      <p:ext uri="{BB962C8B-B14F-4D97-AF65-F5344CB8AC3E}">
        <p14:creationId xmlns:p14="http://schemas.microsoft.com/office/powerpoint/2010/main" val="986161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66</a:t>
            </a:fld>
            <a:endParaRPr lang="sv-SE"/>
          </a:p>
        </p:txBody>
      </p:sp>
    </p:spTree>
    <p:extLst>
      <p:ext uri="{BB962C8B-B14F-4D97-AF65-F5344CB8AC3E}">
        <p14:creationId xmlns:p14="http://schemas.microsoft.com/office/powerpoint/2010/main" val="101655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2</a:t>
            </a:fld>
            <a:endParaRPr lang="sv-SE"/>
          </a:p>
        </p:txBody>
      </p:sp>
    </p:spTree>
    <p:extLst>
      <p:ext uri="{BB962C8B-B14F-4D97-AF65-F5344CB8AC3E}">
        <p14:creationId xmlns:p14="http://schemas.microsoft.com/office/powerpoint/2010/main" val="67807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4</a:t>
            </a:fld>
            <a:endParaRPr lang="sv-SE"/>
          </a:p>
        </p:txBody>
      </p:sp>
    </p:spTree>
    <p:extLst>
      <p:ext uri="{BB962C8B-B14F-4D97-AF65-F5344CB8AC3E}">
        <p14:creationId xmlns:p14="http://schemas.microsoft.com/office/powerpoint/2010/main" val="442843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E61E2D6-8713-4E27-B8C3-DAAE5B89C145}" type="slidenum">
              <a:rPr lang="sv-SE" smtClean="0"/>
              <a:pPr/>
              <a:t>6</a:t>
            </a:fld>
            <a:endParaRPr lang="sv-SE"/>
          </a:p>
        </p:txBody>
      </p:sp>
    </p:spTree>
    <p:extLst>
      <p:ext uri="{BB962C8B-B14F-4D97-AF65-F5344CB8AC3E}">
        <p14:creationId xmlns:p14="http://schemas.microsoft.com/office/powerpoint/2010/main" val="3451674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9</a:t>
            </a:fld>
            <a:endParaRPr lang="sv-SE"/>
          </a:p>
        </p:txBody>
      </p:sp>
    </p:spTree>
    <p:extLst>
      <p:ext uri="{BB962C8B-B14F-4D97-AF65-F5344CB8AC3E}">
        <p14:creationId xmlns:p14="http://schemas.microsoft.com/office/powerpoint/2010/main" val="3370733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b="1" dirty="0">
                <a:ea typeface="ＭＳ Ｐゴシック" pitchFamily="34" charset="-128"/>
              </a:rPr>
              <a:t>Vår vision</a:t>
            </a:r>
            <a:r>
              <a:rPr lang="sv-SE" dirty="0">
                <a:ea typeface="ＭＳ Ｐゴシック" pitchFamily="34" charset="-128"/>
              </a:rPr>
              <a:t> beskriver vad vi ska nå på lång sikt. Det viktigaste syftet är att alla som arbetar på Transportstyrelsen ska veta vart vi strävar i vårt dagliga arbete och den lyder:</a:t>
            </a:r>
          </a:p>
          <a:p>
            <a:endParaRPr lang="sv-SE" dirty="0">
              <a:ea typeface="ＭＳ Ｐゴシック" pitchFamily="34" charset="-128"/>
            </a:endParaRPr>
          </a:p>
          <a:p>
            <a:r>
              <a:rPr lang="sv-SE" b="1" i="1" dirty="0">
                <a:ea typeface="ＭＳ Ｐゴシック" pitchFamily="34" charset="-128"/>
              </a:rPr>
              <a:t>Vi skapar trygghet på land, till sjöss och i luften!</a:t>
            </a:r>
          </a:p>
          <a:p>
            <a:endParaRPr lang="sv-SE" i="1" dirty="0">
              <a:ea typeface="ＭＳ Ｐゴシック" pitchFamily="34" charset="-128"/>
            </a:endParaRPr>
          </a:p>
          <a:p>
            <a:endParaRPr lang="sv-SE" i="1" dirty="0">
              <a:ea typeface="ＭＳ Ｐゴシック" pitchFamily="34" charset="-128"/>
            </a:endParaRPr>
          </a:p>
          <a:p>
            <a:r>
              <a:rPr lang="sv-SE" b="1" dirty="0">
                <a:ea typeface="ＭＳ Ｐゴシック" pitchFamily="34" charset="-128"/>
              </a:rPr>
              <a:t>Vår verksamhetsidé</a:t>
            </a:r>
            <a:r>
              <a:rPr lang="sv-SE" dirty="0">
                <a:ea typeface="ＭＳ Ｐゴシック" pitchFamily="34" charset="-128"/>
              </a:rPr>
              <a:t> beskriver vad vi gör och vilka vi är till för, att vi verkar för de transportpolitiska målen och dessutom talar vår verksamhetsidé också om hur vi ska arbeta. Vår verksamhetsidé är:</a:t>
            </a:r>
          </a:p>
          <a:p>
            <a:endParaRPr lang="sv-SE" dirty="0">
              <a:ea typeface="ＭＳ Ｐゴシック" pitchFamily="34" charset="-128"/>
            </a:endParaRPr>
          </a:p>
          <a:p>
            <a:r>
              <a:rPr lang="sv-SE" b="1" i="1" dirty="0">
                <a:ea typeface="ＭＳ Ｐゴシック" pitchFamily="34" charset="-128"/>
              </a:rPr>
              <a:t>Vi utvecklar ett tillgängligt transportsystem med hänsyn till säkerhet, miljö och hälsa. Med respekt för konsekvenser för medborgare och näringsliv utformar vi regler och följer upp att de efterlevs. Vi förser samhället med uppgifter om transportmedel och förare. Vi arbetar med helhetssyn och effektivitet och har hög servicenivå i vår kontakt med omvärlden.</a:t>
            </a:r>
          </a:p>
          <a:p>
            <a:endParaRPr lang="sv-SE" dirty="0"/>
          </a:p>
          <a:p>
            <a:endParaRPr lang="sv-SE" dirty="0"/>
          </a:p>
        </p:txBody>
      </p:sp>
      <p:sp>
        <p:nvSpPr>
          <p:cNvPr id="4" name="Platshållare för bildnummer 3"/>
          <p:cNvSpPr>
            <a:spLocks noGrp="1"/>
          </p:cNvSpPr>
          <p:nvPr>
            <p:ph type="sldNum" sz="quarter" idx="10"/>
          </p:nvPr>
        </p:nvSpPr>
        <p:spPr/>
        <p:txBody>
          <a:bodyPr/>
          <a:lstStyle/>
          <a:p>
            <a:fld id="{7E61E2D6-8713-4E27-B8C3-DAAE5B89C145}" type="slidenum">
              <a:rPr lang="sv-SE" smtClean="0"/>
              <a:pPr/>
              <a:t>29</a:t>
            </a:fld>
            <a:endParaRPr lang="sv-SE" dirty="0"/>
          </a:p>
        </p:txBody>
      </p:sp>
    </p:spTree>
    <p:extLst>
      <p:ext uri="{BB962C8B-B14F-4D97-AF65-F5344CB8AC3E}">
        <p14:creationId xmlns:p14="http://schemas.microsoft.com/office/powerpoint/2010/main" val="1670470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38</a:t>
            </a:fld>
            <a:endParaRPr lang="sv-SE"/>
          </a:p>
        </p:txBody>
      </p:sp>
    </p:spTree>
    <p:extLst>
      <p:ext uri="{BB962C8B-B14F-4D97-AF65-F5344CB8AC3E}">
        <p14:creationId xmlns:p14="http://schemas.microsoft.com/office/powerpoint/2010/main" val="439285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39</a:t>
            </a:fld>
            <a:endParaRPr lang="sv-SE"/>
          </a:p>
        </p:txBody>
      </p:sp>
    </p:spTree>
    <p:extLst>
      <p:ext uri="{BB962C8B-B14F-4D97-AF65-F5344CB8AC3E}">
        <p14:creationId xmlns:p14="http://schemas.microsoft.com/office/powerpoint/2010/main" val="4254484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61E2D6-8713-4E27-B8C3-DAAE5B89C145}" type="slidenum">
              <a:rPr lang="sv-SE" smtClean="0"/>
              <a:pPr/>
              <a:t>46</a:t>
            </a:fld>
            <a:endParaRPr lang="sv-SE"/>
          </a:p>
        </p:txBody>
      </p:sp>
    </p:spTree>
    <p:extLst>
      <p:ext uri="{BB962C8B-B14F-4D97-AF65-F5344CB8AC3E}">
        <p14:creationId xmlns:p14="http://schemas.microsoft.com/office/powerpoint/2010/main" val="39433255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9" descr="top pp-framsida (kopia).jpg"/>
          <p:cNvPicPr>
            <a:picLocks noChangeAspect="1"/>
          </p:cNvPicPr>
          <p:nvPr userDrawn="1"/>
        </p:nvPicPr>
        <p:blipFill>
          <a:blip r:embed="rId2" cstate="print"/>
          <a:srcRect/>
          <a:stretch>
            <a:fillRect/>
          </a:stretch>
        </p:blipFill>
        <p:spPr bwMode="auto">
          <a:xfrm>
            <a:off x="0" y="0"/>
            <a:ext cx="9144000" cy="6000750"/>
          </a:xfrm>
          <a:prstGeom prst="rect">
            <a:avLst/>
          </a:prstGeom>
          <a:noFill/>
          <a:ln w="9525">
            <a:noFill/>
            <a:miter lim="800000"/>
            <a:headEnd/>
            <a:tailEnd/>
          </a:ln>
        </p:spPr>
      </p:pic>
      <p:sp>
        <p:nvSpPr>
          <p:cNvPr id="8" name="Platshållare för datum 3"/>
          <p:cNvSpPr>
            <a:spLocks noGrp="1"/>
          </p:cNvSpPr>
          <p:nvPr>
            <p:ph type="dt" sz="half" idx="2"/>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9"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2FB413C4-742F-44DE-9C51-A49D1D44BF83}" type="slidenum">
              <a:rPr lang="sv-SE"/>
              <a:pPr>
                <a:defRPr/>
              </a:pPr>
              <a:t>‹#›</a:t>
            </a:fld>
            <a:endParaRPr lang="sv-SE"/>
          </a:p>
        </p:txBody>
      </p:sp>
      <p:pic>
        <p:nvPicPr>
          <p:cNvPr id="10" name="Picture 13" descr="TS_Sv_2V_RGB"/>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60363" y="6165850"/>
            <a:ext cx="1619250" cy="365125"/>
          </a:xfrm>
          <a:prstGeom prst="rect">
            <a:avLst/>
          </a:prstGeom>
          <a:noFill/>
          <a:ln w="9525">
            <a:noFill/>
            <a:miter lim="800000"/>
            <a:headEnd/>
            <a:tailEnd/>
          </a:ln>
        </p:spPr>
      </p:pic>
      <p:cxnSp>
        <p:nvCxnSpPr>
          <p:cNvPr id="11" name="Rak 7"/>
          <p:cNvCxnSpPr>
            <a:cxnSpLocks noChangeShapeType="1"/>
          </p:cNvCxnSpPr>
          <p:nvPr userDrawn="1"/>
        </p:nvCxnSpPr>
        <p:spPr bwMode="auto">
          <a:xfrm>
            <a:off x="830263" y="5965825"/>
            <a:ext cx="7856537" cy="1588"/>
          </a:xfrm>
          <a:prstGeom prst="line">
            <a:avLst/>
          </a:prstGeom>
          <a:noFill/>
          <a:ln w="12700">
            <a:solidFill>
              <a:srgbClr val="4D4F53"/>
            </a:solidFill>
            <a:round/>
            <a:headEnd/>
            <a:tailEnd/>
          </a:ln>
        </p:spPr>
      </p:cxnSp>
      <p:sp>
        <p:nvSpPr>
          <p:cNvPr id="2" name="Rubrik 1"/>
          <p:cNvSpPr>
            <a:spLocks noGrp="1"/>
          </p:cNvSpPr>
          <p:nvPr>
            <p:ph type="ctrTitle"/>
          </p:nvPr>
        </p:nvSpPr>
        <p:spPr>
          <a:xfrm>
            <a:off x="720000" y="1643050"/>
            <a:ext cx="7772400" cy="1133494"/>
          </a:xfrm>
          <a:prstGeom prst="rect">
            <a:avLst/>
          </a:prstGeom>
        </p:spPr>
        <p:txBody>
          <a:bodyPr anchor="b" anchorCtr="0"/>
          <a:lstStyle/>
          <a:p>
            <a:r>
              <a:rPr lang="sv-SE"/>
              <a:t>Klicka här för att ändra format</a:t>
            </a:r>
            <a:endParaRPr lang="sv-SE" dirty="0"/>
          </a:p>
        </p:txBody>
      </p:sp>
      <p:sp>
        <p:nvSpPr>
          <p:cNvPr id="3" name="Underrubrik 2"/>
          <p:cNvSpPr>
            <a:spLocks noGrp="1"/>
          </p:cNvSpPr>
          <p:nvPr>
            <p:ph type="subTitle" idx="1"/>
          </p:nvPr>
        </p:nvSpPr>
        <p:spPr>
          <a:xfrm>
            <a:off x="720000" y="2890846"/>
            <a:ext cx="7781090" cy="1752600"/>
          </a:xfrm>
          <a:prstGeom prst="rect">
            <a:avLst/>
          </a:prstGeom>
        </p:spPr>
        <p:txBody>
          <a:bodyPr>
            <a:no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C46B88EA-50F1-1749-A1E5-9DE46C5978C1}" type="datetimeFigureOut">
              <a:rPr lang="sv-SE" smtClean="0"/>
              <a:t>2022-10-15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210876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46B88EA-50F1-1749-A1E5-9DE46C5978C1}" type="datetimeFigureOut">
              <a:rPr lang="sv-SE" smtClean="0"/>
              <a:t>2022-10-15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1587266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C46B88EA-50F1-1749-A1E5-9DE46C5978C1}" type="datetimeFigureOut">
              <a:rPr lang="sv-SE" smtClean="0"/>
              <a:t>2022-10-15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4179167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C46B88EA-50F1-1749-A1E5-9DE46C5978C1}" type="datetimeFigureOut">
              <a:rPr lang="sv-SE" smtClean="0"/>
              <a:t>2022-10-15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1586460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C46B88EA-50F1-1749-A1E5-9DE46C5978C1}" type="datetimeFigureOut">
              <a:rPr lang="sv-SE" smtClean="0"/>
              <a:t>2022-10-15</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3637627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46B88EA-50F1-1749-A1E5-9DE46C5978C1}" type="datetimeFigureOut">
              <a:rPr lang="sv-SE" smtClean="0"/>
              <a:t>2022-10-15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3054518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46B88EA-50F1-1749-A1E5-9DE46C5978C1}" type="datetimeFigureOut">
              <a:rPr lang="sv-SE" smtClean="0"/>
              <a:t>2022-10-15</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2515315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46B88EA-50F1-1749-A1E5-9DE46C5978C1}" type="datetimeFigureOut">
              <a:rPr lang="sv-SE" smtClean="0"/>
              <a:t>2022-10-15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93752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46B88EA-50F1-1749-A1E5-9DE46C5978C1}" type="datetimeFigureOut">
              <a:rPr lang="sv-SE" smtClean="0"/>
              <a:t>2022-10-15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3143492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46B88EA-50F1-1749-A1E5-9DE46C5978C1}" type="datetimeFigureOut">
              <a:rPr lang="sv-SE" smtClean="0"/>
              <a:t>2022-10-15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3149859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Platshållare för datum 3"/>
          <p:cNvSpPr>
            <a:spLocks noGrp="1"/>
          </p:cNvSpPr>
          <p:nvPr>
            <p:ph type="dt" sz="half" idx="2"/>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9"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
        <p:nvSpPr>
          <p:cNvPr id="10"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a:lvl1pPr>
          </a:lstStyle>
          <a:p>
            <a:pPr lvl="0"/>
            <a:r>
              <a:rPr lang="sv-SE"/>
              <a:t>Klicka här för att ändra format</a:t>
            </a:r>
            <a:endParaRPr lang="sv-SE" dirty="0"/>
          </a:p>
        </p:txBody>
      </p:sp>
      <p:sp>
        <p:nvSpPr>
          <p:cNvPr id="12" name="Platshållare för text 13"/>
          <p:cNvSpPr>
            <a:spLocks noGrp="1"/>
          </p:cNvSpPr>
          <p:nvPr>
            <p:ph idx="1"/>
          </p:nvPr>
        </p:nvSpPr>
        <p:spPr>
          <a:xfrm>
            <a:off x="720000" y="1342800"/>
            <a:ext cx="7966800" cy="4370400"/>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46B88EA-50F1-1749-A1E5-9DE46C5978C1}" type="datetimeFigureOut">
              <a:rPr lang="sv-SE" smtClean="0"/>
              <a:t>2022-10-15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CCEF6D3-6963-4D40-B2D7-377B3E900721}" type="slidenum">
              <a:rPr lang="sv-SE" smtClean="0"/>
              <a:t>‹#›</a:t>
            </a:fld>
            <a:endParaRPr lang="sv-SE"/>
          </a:p>
        </p:txBody>
      </p:sp>
    </p:spTree>
    <p:extLst>
      <p:ext uri="{BB962C8B-B14F-4D97-AF65-F5344CB8AC3E}">
        <p14:creationId xmlns:p14="http://schemas.microsoft.com/office/powerpoint/2010/main" val="2760489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utan punkter">
    <p:spTree>
      <p:nvGrpSpPr>
        <p:cNvPr id="1" name=""/>
        <p:cNvGrpSpPr/>
        <p:nvPr/>
      </p:nvGrpSpPr>
      <p:grpSpPr>
        <a:xfrm>
          <a:off x="0" y="0"/>
          <a:ext cx="0" cy="0"/>
          <a:chOff x="0" y="0"/>
          <a:chExt cx="0" cy="0"/>
        </a:xfrm>
      </p:grpSpPr>
      <p:sp>
        <p:nvSpPr>
          <p:cNvPr id="8" name="Platshållare för datum 3"/>
          <p:cNvSpPr>
            <a:spLocks noGrp="1"/>
          </p:cNvSpPr>
          <p:nvPr>
            <p:ph type="dt" sz="half" idx="2"/>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9"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
        <p:nvSpPr>
          <p:cNvPr id="10"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endParaRPr lang="sv-SE" dirty="0"/>
          </a:p>
        </p:txBody>
      </p:sp>
      <p:sp>
        <p:nvSpPr>
          <p:cNvPr id="12" name="Platshållare för text 13"/>
          <p:cNvSpPr>
            <a:spLocks noGrp="1"/>
          </p:cNvSpPr>
          <p:nvPr>
            <p:ph idx="1"/>
          </p:nvPr>
        </p:nvSpPr>
        <p:spPr>
          <a:xfrm>
            <a:off x="720000" y="1342800"/>
            <a:ext cx="7966800" cy="4370400"/>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ct val="20000"/>
              </a:spcBef>
              <a:buClr>
                <a:schemeClr val="tx2"/>
              </a:buClr>
              <a:buSzPct val="85000"/>
              <a:buFont typeface="Arial" pitchFamily="34" charset="0"/>
              <a:buNone/>
              <a:defRPr lang="sv-SE" sz="2400" b="0" kern="1200" dirty="0" smtClean="0">
                <a:solidFill>
                  <a:schemeClr val="tx1"/>
                </a:solidFill>
                <a:latin typeface="Arial" pitchFamily="34" charset="0"/>
                <a:ea typeface="+mn-ea"/>
                <a:cs typeface="Arial" pitchFamily="34" charset="0"/>
              </a:defRPr>
            </a:lvl1pPr>
            <a:lvl2pPr marL="0" indent="0" algn="l" defTabSz="914400" rtl="0" eaLnBrk="1" latinLnBrk="0" hangingPunct="1">
              <a:lnSpc>
                <a:spcPct val="110000"/>
              </a:lnSpc>
              <a:spcBef>
                <a:spcPct val="20000"/>
              </a:spcBef>
              <a:buSzPct val="80000"/>
              <a:buFont typeface="Arial" pitchFamily="34" charset="0"/>
              <a:buNone/>
              <a:defRPr lang="sv-SE" sz="2000" kern="1200" dirty="0" smtClean="0">
                <a:solidFill>
                  <a:schemeClr val="tx1"/>
                </a:solidFill>
                <a:latin typeface="Arial" pitchFamily="34" charset="0"/>
                <a:ea typeface="+mn-ea"/>
                <a:cs typeface="Arial" pitchFamily="34" charset="0"/>
              </a:defRPr>
            </a:lvl2pPr>
            <a:lvl3pPr marL="0" indent="0" algn="l" defTabSz="914400" rtl="0" eaLnBrk="1" latinLnBrk="0" hangingPunct="1">
              <a:lnSpc>
                <a:spcPct val="110000"/>
              </a:lnSpc>
              <a:spcBef>
                <a:spcPct val="20000"/>
              </a:spcBef>
              <a:buSzPct val="80000"/>
              <a:buFont typeface="Arial" pitchFamily="34" charset="0"/>
              <a:buNone/>
              <a:defRPr lang="sv-SE" sz="1800" kern="1200" dirty="0" smtClean="0">
                <a:solidFill>
                  <a:schemeClr val="tx1"/>
                </a:solidFill>
                <a:latin typeface="Arial" pitchFamily="34" charset="0"/>
                <a:ea typeface="+mn-ea"/>
                <a:cs typeface="Arial" pitchFamily="34" charset="0"/>
              </a:defRPr>
            </a:lvl3pPr>
            <a:lvl4pPr marL="0" indent="0" algn="l" defTabSz="914400" rtl="0" eaLnBrk="1" latinLnBrk="0" hangingPunct="1">
              <a:lnSpc>
                <a:spcPct val="110000"/>
              </a:lnSpc>
              <a:spcBef>
                <a:spcPct val="20000"/>
              </a:spcBef>
              <a:buSzPct val="80000"/>
              <a:buFont typeface="Arial" pitchFamily="34" charset="0"/>
              <a:buNone/>
              <a:defRPr lang="sv-SE" sz="1400" kern="1200" dirty="0" smtClean="0">
                <a:solidFill>
                  <a:schemeClr val="tx1"/>
                </a:solidFill>
                <a:latin typeface="Arial" pitchFamily="34" charset="0"/>
                <a:ea typeface="+mn-ea"/>
                <a:cs typeface="Arial" pitchFamily="34" charset="0"/>
              </a:defRPr>
            </a:lvl4pPr>
            <a:lvl5pPr marL="0" indent="0" algn="l" defTabSz="914400" rtl="0" eaLnBrk="1" latinLnBrk="0" hangingPunct="1">
              <a:lnSpc>
                <a:spcPct val="110000"/>
              </a:lnSpc>
              <a:spcBef>
                <a:spcPct val="20000"/>
              </a:spcBef>
              <a:buSzPct val="90000"/>
              <a:buFont typeface="Arial" pitchFamily="34" charset="0"/>
              <a:buNone/>
              <a:tabLst/>
              <a:defRPr lang="sv-SE" sz="1100" kern="1200" dirty="0" smtClean="0">
                <a:solidFill>
                  <a:schemeClr val="tx1"/>
                </a:solidFill>
                <a:latin typeface="Arial" pitchFamily="34" charset="0"/>
                <a:ea typeface="+mn-ea"/>
                <a:cs typeface="Arial"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720000" y="1342800"/>
            <a:ext cx="3923438" cy="4370400"/>
          </a:xfrm>
          <a:prstGeom prst="rect">
            <a:avLst/>
          </a:prstGeom>
        </p:spPr>
        <p:txBody>
          <a:bodyPr/>
          <a:lstStyle>
            <a:lvl1pPr>
              <a:defRPr sz="2400"/>
            </a:lvl1pPr>
            <a:lvl2pPr>
              <a:defRPr sz="2000"/>
            </a:lvl2pPr>
            <a:lvl3pPr>
              <a:defRPr sz="1800"/>
            </a:lvl3pPr>
            <a:lvl4pPr>
              <a:defRPr sz="1400"/>
            </a:lvl4pPr>
            <a:lvl5pPr>
              <a:defRPr sz="11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786314" y="1342800"/>
            <a:ext cx="3900486" cy="4370400"/>
          </a:xfrm>
          <a:prstGeom prst="rect">
            <a:avLst/>
          </a:prstGeom>
        </p:spPr>
        <p:txBody>
          <a:bodyPr/>
          <a:lstStyle>
            <a:lvl1pPr>
              <a:defRPr sz="2400"/>
            </a:lvl1pPr>
            <a:lvl2pPr>
              <a:defRPr sz="2000"/>
            </a:lvl2pPr>
            <a:lvl3pPr>
              <a:defRPr sz="1800"/>
            </a:lvl3pPr>
            <a:lvl4pPr>
              <a:defRPr sz="1400"/>
            </a:lvl4pPr>
            <a:lvl5pPr>
              <a:defRPr sz="11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endParaRPr lang="sv-SE" dirty="0"/>
          </a:p>
        </p:txBody>
      </p:sp>
      <p:sp>
        <p:nvSpPr>
          <p:cNvPr id="9" name="Platshållare för datum 3"/>
          <p:cNvSpPr>
            <a:spLocks noGrp="1"/>
          </p:cNvSpPr>
          <p:nvPr>
            <p:ph type="dt" sz="half" idx="10"/>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10"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720000" y="1342800"/>
            <a:ext cx="392400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Platshållare för text 4"/>
          <p:cNvSpPr>
            <a:spLocks noGrp="1"/>
          </p:cNvSpPr>
          <p:nvPr>
            <p:ph type="body" sz="quarter" idx="3"/>
          </p:nvPr>
        </p:nvSpPr>
        <p:spPr>
          <a:xfrm>
            <a:off x="4788000" y="1342800"/>
            <a:ext cx="390240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Platshållare för innehåll 2"/>
          <p:cNvSpPr>
            <a:spLocks noGrp="1"/>
          </p:cNvSpPr>
          <p:nvPr>
            <p:ph sz="half" idx="10"/>
          </p:nvPr>
        </p:nvSpPr>
        <p:spPr>
          <a:xfrm>
            <a:off x="720000" y="2071678"/>
            <a:ext cx="3923438" cy="3641522"/>
          </a:xfrm>
          <a:prstGeom prst="rect">
            <a:avLst/>
          </a:prstGeom>
        </p:spPr>
        <p:txBody>
          <a:bodyPr/>
          <a:lstStyle>
            <a:lvl1pPr>
              <a:defRPr sz="2400"/>
            </a:lvl1pPr>
            <a:lvl2pPr>
              <a:defRPr sz="2000"/>
            </a:lvl2pPr>
            <a:lvl3pPr>
              <a:defRPr sz="1800"/>
            </a:lvl3pPr>
            <a:lvl4pPr>
              <a:defRPr sz="1400"/>
            </a:lvl4pPr>
            <a:lvl5pPr>
              <a:defRPr sz="11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innehåll 3"/>
          <p:cNvSpPr>
            <a:spLocks noGrp="1"/>
          </p:cNvSpPr>
          <p:nvPr>
            <p:ph sz="half" idx="2"/>
          </p:nvPr>
        </p:nvSpPr>
        <p:spPr>
          <a:xfrm>
            <a:off x="4786314" y="2071678"/>
            <a:ext cx="3900486" cy="3641522"/>
          </a:xfrm>
          <a:prstGeom prst="rect">
            <a:avLst/>
          </a:prstGeom>
        </p:spPr>
        <p:txBody>
          <a:bodyPr/>
          <a:lstStyle>
            <a:lvl1pPr>
              <a:defRPr sz="2400"/>
            </a:lvl1pPr>
            <a:lvl2pPr>
              <a:defRPr sz="2000"/>
            </a:lvl2pPr>
            <a:lvl3pPr>
              <a:defRPr sz="1800"/>
            </a:lvl3pPr>
            <a:lvl4pPr>
              <a:defRPr sz="1400"/>
            </a:lvl4pPr>
            <a:lvl5pPr>
              <a:defRPr sz="11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endParaRPr lang="sv-SE" dirty="0"/>
          </a:p>
        </p:txBody>
      </p:sp>
      <p:sp>
        <p:nvSpPr>
          <p:cNvPr id="13" name="Platshållare för datum 3"/>
          <p:cNvSpPr>
            <a:spLocks noGrp="1"/>
          </p:cNvSpPr>
          <p:nvPr>
            <p:ph type="dt" sz="half" idx="11"/>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14"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endParaRPr lang="sv-SE" dirty="0"/>
          </a:p>
        </p:txBody>
      </p:sp>
      <p:sp>
        <p:nvSpPr>
          <p:cNvPr id="7" name="Platshållare för datum 3"/>
          <p:cNvSpPr>
            <a:spLocks noGrp="1"/>
          </p:cNvSpPr>
          <p:nvPr>
            <p:ph type="dt" sz="half" idx="11"/>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8"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datum 3"/>
          <p:cNvSpPr>
            <a:spLocks noGrp="1"/>
          </p:cNvSpPr>
          <p:nvPr>
            <p:ph type="dt" sz="half" idx="11"/>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7"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575050" y="1342800"/>
            <a:ext cx="5111750" cy="4370400"/>
          </a:xfrm>
          <a:prstGeom prst="rect">
            <a:avLst/>
          </a:prstGeom>
        </p:spPr>
        <p:txBody>
          <a:bodyPr/>
          <a:lstStyle>
            <a:lvl1pPr>
              <a:defRPr sz="2400"/>
            </a:lvl1pPr>
            <a:lvl2pPr>
              <a:defRPr sz="2000"/>
            </a:lvl2pPr>
            <a:lvl3pPr>
              <a:defRPr sz="1800"/>
            </a:lvl3pPr>
            <a:lvl4pPr>
              <a:defRPr sz="1400"/>
            </a:lvl4pPr>
            <a:lvl5pPr>
              <a:defRPr sz="11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720001" y="1342800"/>
            <a:ext cx="2708992" cy="43704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8" name="Rectangle 7"/>
          <p:cNvSpPr>
            <a:spLocks noGrp="1" noChangeArrowheads="1"/>
          </p:cNvSpPr>
          <p:nvPr>
            <p:ph type="title"/>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endParaRPr lang="sv-SE" dirty="0"/>
          </a:p>
        </p:txBody>
      </p:sp>
      <p:sp>
        <p:nvSpPr>
          <p:cNvPr id="9" name="Platshållare för datum 3"/>
          <p:cNvSpPr>
            <a:spLocks noGrp="1"/>
          </p:cNvSpPr>
          <p:nvPr>
            <p:ph type="dt" sz="half" idx="11"/>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10"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a:prstGeom prst="rect">
            <a:avLst/>
          </a:prstGeom>
        </p:spPr>
        <p:txBody>
          <a:bodyPr anchor="b"/>
          <a:lstStyle>
            <a:lvl1pPr algn="l">
              <a:defRPr sz="2000" b="1">
                <a:solidFill>
                  <a:schemeClr val="tx1"/>
                </a:solidFill>
              </a:defRPr>
            </a:lvl1pPr>
          </a:lstStyle>
          <a:p>
            <a:r>
              <a:rPr lang="sv-SE"/>
              <a:t>Klicka här för att ändra format</a:t>
            </a:r>
            <a:endParaRPr lang="sv-SE" dirty="0"/>
          </a:p>
        </p:txBody>
      </p:sp>
      <p:sp>
        <p:nvSpPr>
          <p:cNvPr id="3" name="Platshållare för bild 2"/>
          <p:cNvSpPr>
            <a:spLocks noGrp="1"/>
          </p:cNvSpPr>
          <p:nvPr>
            <p:ph type="pic" idx="1"/>
          </p:nvPr>
        </p:nvSpPr>
        <p:spPr>
          <a:xfrm>
            <a:off x="1792288" y="1342800"/>
            <a:ext cx="5486400" cy="344171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1792288" y="5367338"/>
            <a:ext cx="5486400" cy="490554"/>
          </a:xfrm>
          <a:prstGeom prst="rect">
            <a:avLst/>
          </a:prstGeom>
        </p:spPr>
        <p:txBody>
          <a:bodyPr>
            <a:no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8" name="Platshållare för datum 3"/>
          <p:cNvSpPr>
            <a:spLocks noGrp="1"/>
          </p:cNvSpPr>
          <p:nvPr>
            <p:ph type="dt" sz="half" idx="11"/>
          </p:nvPr>
        </p:nvSpPr>
        <p:spPr>
          <a:xfrm>
            <a:off x="6553200" y="6021388"/>
            <a:ext cx="2133600" cy="1682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endParaRPr lang="sv-SE" dirty="0"/>
          </a:p>
        </p:txBody>
      </p:sp>
      <p:sp>
        <p:nvSpPr>
          <p:cNvPr id="9" name="Platshållare för bildnummer 5"/>
          <p:cNvSpPr>
            <a:spLocks noGrp="1"/>
          </p:cNvSpPr>
          <p:nvPr>
            <p:ph type="sldNum" sz="quarter" idx="4"/>
          </p:nvPr>
        </p:nvSpPr>
        <p:spPr>
          <a:xfrm>
            <a:off x="7380288" y="6308725"/>
            <a:ext cx="1306512" cy="1682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4D4F53"/>
                </a:solidFill>
                <a:latin typeface="Calibri" pitchFamily="34" charset="0"/>
                <a:ea typeface="ＭＳ Ｐゴシック" pitchFamily="-65" charset="-128"/>
                <a:cs typeface="+mn-cs"/>
              </a:defRPr>
            </a:lvl1pPr>
          </a:lstStyle>
          <a:p>
            <a:pPr>
              <a:defRPr/>
            </a:pPr>
            <a:fld id="{11F2833E-87A4-43BA-9564-C10860A20FF2}" type="slidenum">
              <a:rPr lang="sv-SE"/>
              <a:pPr>
                <a:defRPr/>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1" name="Rectangle 7"/>
          <p:cNvSpPr>
            <a:spLocks noGrp="1" noChangeArrowheads="1"/>
          </p:cNvSpPr>
          <p:nvPr>
            <p:ph type="title"/>
          </p:nvPr>
        </p:nvSpPr>
        <p:spPr bwMode="auto">
          <a:xfrm>
            <a:off x="0" y="0"/>
            <a:ext cx="9144000" cy="1066800"/>
          </a:xfrm>
          <a:prstGeom prst="rect">
            <a:avLst/>
          </a:prstGeom>
          <a:solidFill>
            <a:schemeClr val="tx2"/>
          </a:solid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sv-SE" dirty="0"/>
          </a:p>
        </p:txBody>
      </p:sp>
      <p:sp>
        <p:nvSpPr>
          <p:cNvPr id="14" name="Platshållare för text 13"/>
          <p:cNvSpPr>
            <a:spLocks noGrp="1"/>
          </p:cNvSpPr>
          <p:nvPr>
            <p:ph type="body" idx="1"/>
          </p:nvPr>
        </p:nvSpPr>
        <p:spPr>
          <a:xfrm>
            <a:off x="323528" y="1342800"/>
            <a:ext cx="8363272" cy="5182544"/>
          </a:xfrm>
          <a:prstGeom prst="rect">
            <a:avLst/>
          </a:prstGeom>
        </p:spPr>
        <p:txBody>
          <a:bodyPr vert="horz" lIns="91440" tIns="45720" rIns="91440" bIns="45720" rtlCol="0">
            <a:noAutofit/>
          </a:bodyPr>
          <a:lstStyle/>
          <a:p>
            <a:pPr lvl="0"/>
            <a:r>
              <a:rPr lang="sv-SE" dirty="0"/>
              <a:t>– 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bildnummer 1"/>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3FD0F3-596F-D941-B849-9B56B855DA4D}" type="slidenum">
              <a:rPr lang="sv-SE" smtClean="0"/>
              <a:t>‹#›</a:t>
            </a:fld>
            <a:endParaRPr lang="sv-SE"/>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8"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spcBef>
          <a:spcPct val="0"/>
        </a:spcBef>
        <a:buNone/>
        <a:defRPr sz="3200" b="1" kern="1200">
          <a:solidFill>
            <a:schemeClr val="bg1"/>
          </a:solidFill>
          <a:latin typeface="Arial" pitchFamily="34" charset="0"/>
          <a:ea typeface="+mj-ea"/>
          <a:cs typeface="Arial" pitchFamily="34" charset="0"/>
        </a:defRPr>
      </a:lvl1pPr>
    </p:titleStyle>
    <p:bodyStyle>
      <a:lvl1pPr marL="0" indent="0" algn="l" defTabSz="914400" rtl="0" eaLnBrk="1" latinLnBrk="0" hangingPunct="1">
        <a:lnSpc>
          <a:spcPct val="110000"/>
        </a:lnSpc>
        <a:spcBef>
          <a:spcPct val="20000"/>
        </a:spcBef>
        <a:buClr>
          <a:schemeClr val="accent1"/>
        </a:buClr>
        <a:buSzPct val="85000"/>
        <a:buFont typeface="Arial"/>
        <a:buNone/>
        <a:defRPr sz="2400" kern="1200" baseline="0">
          <a:solidFill>
            <a:schemeClr val="tx1"/>
          </a:solidFill>
          <a:latin typeface="Arial" pitchFamily="34" charset="0"/>
          <a:ea typeface="+mn-ea"/>
          <a:cs typeface="Arial" pitchFamily="34" charset="0"/>
        </a:defRPr>
      </a:lvl1pPr>
      <a:lvl2pPr marL="361950" indent="0" algn="l" defTabSz="914400" rtl="0" eaLnBrk="1" latinLnBrk="0" hangingPunct="1">
        <a:lnSpc>
          <a:spcPct val="110000"/>
        </a:lnSpc>
        <a:spcBef>
          <a:spcPct val="20000"/>
        </a:spcBef>
        <a:buSzPct val="80000"/>
        <a:buFont typeface="Arial"/>
        <a:buNone/>
        <a:defRPr sz="2000" kern="1200">
          <a:solidFill>
            <a:schemeClr val="tx1"/>
          </a:solidFill>
          <a:latin typeface="Arial" pitchFamily="34" charset="0"/>
          <a:ea typeface="+mn-ea"/>
          <a:cs typeface="Arial" pitchFamily="34" charset="0"/>
        </a:defRPr>
      </a:lvl2pPr>
      <a:lvl3pPr marL="633413" indent="0" algn="l" defTabSz="914400" rtl="0" eaLnBrk="1" latinLnBrk="0" hangingPunct="1">
        <a:lnSpc>
          <a:spcPct val="110000"/>
        </a:lnSpc>
        <a:spcBef>
          <a:spcPct val="20000"/>
        </a:spcBef>
        <a:buSzPct val="80000"/>
        <a:buFont typeface="Arial"/>
        <a:buNone/>
        <a:defRPr sz="1800" kern="1200">
          <a:solidFill>
            <a:schemeClr val="tx1"/>
          </a:solidFill>
          <a:latin typeface="Arial" pitchFamily="34" charset="0"/>
          <a:ea typeface="+mn-ea"/>
          <a:cs typeface="Arial" pitchFamily="34" charset="0"/>
        </a:defRPr>
      </a:lvl3pPr>
      <a:lvl4pPr marL="923925" indent="0" algn="l" defTabSz="914400" rtl="0" eaLnBrk="1" latinLnBrk="0" hangingPunct="1">
        <a:lnSpc>
          <a:spcPct val="110000"/>
        </a:lnSpc>
        <a:spcBef>
          <a:spcPct val="20000"/>
        </a:spcBef>
        <a:buSzPct val="80000"/>
        <a:buFont typeface="Arial"/>
        <a:buNone/>
        <a:defRPr sz="1400" kern="1200">
          <a:solidFill>
            <a:schemeClr val="tx1"/>
          </a:solidFill>
          <a:latin typeface="Arial" pitchFamily="34" charset="0"/>
          <a:ea typeface="+mn-ea"/>
          <a:cs typeface="Arial" pitchFamily="34" charset="0"/>
        </a:defRPr>
      </a:lvl4pPr>
      <a:lvl5pPr marL="1176337" indent="0" algn="l" defTabSz="914400" rtl="0" eaLnBrk="1" latinLnBrk="0" hangingPunct="1">
        <a:lnSpc>
          <a:spcPct val="110000"/>
        </a:lnSpc>
        <a:spcBef>
          <a:spcPct val="20000"/>
        </a:spcBef>
        <a:buSzPct val="90000"/>
        <a:buFont typeface="Arial"/>
        <a:buNone/>
        <a:defRPr sz="11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6B88EA-50F1-1749-A1E5-9DE46C5978C1}" type="datetimeFigureOut">
              <a:rPr lang="sv-SE" smtClean="0"/>
              <a:t>2022-10-15</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EF6D3-6963-4D40-B2D7-377B3E900721}" type="slidenum">
              <a:rPr lang="sv-SE" smtClean="0"/>
              <a:t>‹#›</a:t>
            </a:fld>
            <a:endParaRPr lang="sv-SE"/>
          </a:p>
        </p:txBody>
      </p:sp>
    </p:spTree>
    <p:extLst>
      <p:ext uri="{BB962C8B-B14F-4D97-AF65-F5344CB8AC3E}">
        <p14:creationId xmlns:p14="http://schemas.microsoft.com/office/powerpoint/2010/main" val="2263767889"/>
      </p:ext>
    </p:extLst>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Den säkra hamnen</a:t>
            </a:r>
          </a:p>
        </p:txBody>
      </p:sp>
      <p:pic>
        <p:nvPicPr>
          <p:cNvPr id="4" name="Platshållare för innehåll 3" descr="IMG_5380.JPG"/>
          <p:cNvPicPr>
            <a:picLocks noGrp="1" noChangeAspect="1"/>
          </p:cNvPicPr>
          <p:nvPr>
            <p:ph idx="1"/>
          </p:nvPr>
        </p:nvPicPr>
        <p:blipFill>
          <a:blip r:embed="rId3" cstate="screen">
            <a:extLst>
              <a:ext uri="{BEBA8EAE-BF5A-486C-A8C5-ECC9F3942E4B}">
                <a14:imgProps xmlns:a14="http://schemas.microsoft.com/office/drawing/2010/main">
                  <a14:imgLayer r:embed="rId4">
                    <a14:imgEffect>
                      <a14:sharpenSoften amount="50000"/>
                    </a14:imgEffect>
                    <a14:imgEffect>
                      <a14:brightnessContrast bright="8000" contrast="-40000"/>
                    </a14:imgEffect>
                  </a14:imgLayer>
                </a14:imgProps>
              </a:ext>
              <a:ext uri="{28A0092B-C50C-407E-A947-70E740481C1C}">
                <a14:useLocalDpi xmlns:a14="http://schemas.microsoft.com/office/drawing/2010/main"/>
              </a:ext>
            </a:extLst>
          </a:blip>
          <a:srcRect/>
          <a:stretch>
            <a:fillRect/>
          </a:stretch>
        </p:blipFill>
        <p:spPr>
          <a:xfrm rot="21448390">
            <a:off x="466909" y="1134847"/>
            <a:ext cx="7966800" cy="4370400"/>
          </a:xfrm>
        </p:spPr>
      </p:pic>
      <p:sp>
        <p:nvSpPr>
          <p:cNvPr id="3" name="Rektangel 2">
            <a:extLst>
              <a:ext uri="{FF2B5EF4-FFF2-40B4-BE49-F238E27FC236}">
                <a16:creationId xmlns:a16="http://schemas.microsoft.com/office/drawing/2014/main" id="{E9A18DA0-34B5-CA47-9F87-0507CCA1664D}"/>
              </a:ext>
            </a:extLst>
          </p:cNvPr>
          <p:cNvSpPr/>
          <p:nvPr/>
        </p:nvSpPr>
        <p:spPr>
          <a:xfrm>
            <a:off x="243136" y="1196752"/>
            <a:ext cx="504056" cy="489654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44566635-7D41-2E49-8D4E-071A627242EB}"/>
              </a:ext>
            </a:extLst>
          </p:cNvPr>
          <p:cNvSpPr/>
          <p:nvPr/>
        </p:nvSpPr>
        <p:spPr>
          <a:xfrm>
            <a:off x="243136" y="961354"/>
            <a:ext cx="8151734" cy="66744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4A09B3BC-130F-3547-AABE-78163E2102F2}"/>
              </a:ext>
            </a:extLst>
          </p:cNvPr>
          <p:cNvSpPr/>
          <p:nvPr/>
        </p:nvSpPr>
        <p:spPr>
          <a:xfrm>
            <a:off x="395536" y="5445224"/>
            <a:ext cx="8208912" cy="562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85FC9FC2-9630-0040-9353-8A841ABD4F1C}"/>
              </a:ext>
            </a:extLst>
          </p:cNvPr>
          <p:cNvSpPr/>
          <p:nvPr/>
        </p:nvSpPr>
        <p:spPr>
          <a:xfrm>
            <a:off x="8316416" y="1349152"/>
            <a:ext cx="504056" cy="489654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29675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Den säkra hamnen – idéskiss</a:t>
            </a:r>
          </a:p>
        </p:txBody>
      </p:sp>
      <p:pic>
        <p:nvPicPr>
          <p:cNvPr id="7" name="Bildobjekt 6">
            <a:extLst>
              <a:ext uri="{FF2B5EF4-FFF2-40B4-BE49-F238E27FC236}">
                <a16:creationId xmlns:a16="http://schemas.microsoft.com/office/drawing/2014/main" id="{3EADAF39-7B1F-2041-8C18-3F3AFF7B7C5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9512" y="188640"/>
            <a:ext cx="8686141" cy="6406800"/>
          </a:xfrm>
          <a:prstGeom prst="rect">
            <a:avLst/>
          </a:prstGeom>
        </p:spPr>
      </p:pic>
    </p:spTree>
    <p:extLst>
      <p:ext uri="{BB962C8B-B14F-4D97-AF65-F5344CB8AC3E}">
        <p14:creationId xmlns:p14="http://schemas.microsoft.com/office/powerpoint/2010/main" val="1860123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39D12B-AE39-2F40-8D87-1B9083B41430}"/>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C7E8181D-5C2C-D547-8779-95D248EFA5D1}"/>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177780" y="1052736"/>
            <a:ext cx="7138636" cy="5256931"/>
          </a:xfrm>
        </p:spPr>
      </p:pic>
    </p:spTree>
    <p:extLst>
      <p:ext uri="{BB962C8B-B14F-4D97-AF65-F5344CB8AC3E}">
        <p14:creationId xmlns:p14="http://schemas.microsoft.com/office/powerpoint/2010/main" val="894741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71CFAF-7D94-8949-ABD9-A5F34B31A31F}"/>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09AB4ECF-182C-5949-A1A3-70ED6B1FD6CF}"/>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03648" y="1196752"/>
            <a:ext cx="6661174" cy="4982093"/>
          </a:xfrm>
        </p:spPr>
      </p:pic>
    </p:spTree>
    <p:extLst>
      <p:ext uri="{BB962C8B-B14F-4D97-AF65-F5344CB8AC3E}">
        <p14:creationId xmlns:p14="http://schemas.microsoft.com/office/powerpoint/2010/main" val="2091936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A73021-E22C-CE49-B44D-82D080269444}"/>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FEF896C2-2A0D-014F-8B2E-86A5DEEEAF6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943274" y="1124744"/>
            <a:ext cx="6013102" cy="4806073"/>
          </a:xfrm>
        </p:spPr>
      </p:pic>
    </p:spTree>
    <p:extLst>
      <p:ext uri="{BB962C8B-B14F-4D97-AF65-F5344CB8AC3E}">
        <p14:creationId xmlns:p14="http://schemas.microsoft.com/office/powerpoint/2010/main" val="2420758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CEC092-B843-B847-8DA1-85C7A4C2B669}"/>
              </a:ext>
            </a:extLst>
          </p:cNvPr>
          <p:cNvSpPr>
            <a:spLocks noGrp="1"/>
          </p:cNvSpPr>
          <p:nvPr>
            <p:ph type="title"/>
          </p:nvPr>
        </p:nvSpPr>
        <p:spPr/>
        <p:txBody>
          <a:bodyPr/>
          <a:lstStyle/>
          <a:p>
            <a:r>
              <a:rPr lang="sv-SE" dirty="0">
                <a:solidFill>
                  <a:schemeClr val="tx1"/>
                </a:solidFill>
              </a:rPr>
              <a:t>Billigare lösning</a:t>
            </a:r>
          </a:p>
        </p:txBody>
      </p:sp>
      <p:pic>
        <p:nvPicPr>
          <p:cNvPr id="5" name="Platshållare för innehåll 4" descr="En bild som visar utomhus, båt, docka, förankrad&#10;&#10;Automatiskt genererad beskrivning">
            <a:extLst>
              <a:ext uri="{FF2B5EF4-FFF2-40B4-BE49-F238E27FC236}">
                <a16:creationId xmlns:a16="http://schemas.microsoft.com/office/drawing/2014/main" id="{EF8DC4FE-AEE3-CE4C-AB10-A3FCF91E86B5}"/>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115616" y="1340768"/>
            <a:ext cx="6696744" cy="5022559"/>
          </a:xfrm>
        </p:spPr>
      </p:pic>
    </p:spTree>
    <p:extLst>
      <p:ext uri="{BB962C8B-B14F-4D97-AF65-F5344CB8AC3E}">
        <p14:creationId xmlns:p14="http://schemas.microsoft.com/office/powerpoint/2010/main" val="3273526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Präktig fendert på bryggan.</a:t>
            </a:r>
          </a:p>
        </p:txBody>
      </p:sp>
      <p:pic>
        <p:nvPicPr>
          <p:cNvPr id="4" name="Platshållare för innehåll 3" descr="IMG_4353.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73044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FF892D-BC34-0B44-A271-6C0C5F3C40ED}"/>
              </a:ext>
            </a:extLst>
          </p:cNvPr>
          <p:cNvSpPr>
            <a:spLocks noGrp="1"/>
          </p:cNvSpPr>
          <p:nvPr>
            <p:ph type="title"/>
          </p:nvPr>
        </p:nvSpPr>
        <p:spPr/>
        <p:txBody>
          <a:bodyPr/>
          <a:lstStyle/>
          <a:p>
            <a:r>
              <a:rPr lang="sv-SE" dirty="0">
                <a:solidFill>
                  <a:schemeClr val="tx1"/>
                </a:solidFill>
              </a:rPr>
              <a:t>Man tager vad man haver</a:t>
            </a:r>
          </a:p>
        </p:txBody>
      </p:sp>
      <p:pic>
        <p:nvPicPr>
          <p:cNvPr id="5" name="Platshållare för innehåll 4">
            <a:extLst>
              <a:ext uri="{FF2B5EF4-FFF2-40B4-BE49-F238E27FC236}">
                <a16:creationId xmlns:a16="http://schemas.microsoft.com/office/drawing/2014/main" id="{4F21C3F7-1E66-AE43-A719-28B665789FC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254872" y="1343025"/>
            <a:ext cx="2897780" cy="4370388"/>
          </a:xfrm>
        </p:spPr>
      </p:pic>
    </p:spTree>
    <p:extLst>
      <p:ext uri="{BB962C8B-B14F-4D97-AF65-F5344CB8AC3E}">
        <p14:creationId xmlns:p14="http://schemas.microsoft.com/office/powerpoint/2010/main" val="1982274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ACCBC5-0570-CC42-B35E-F870B61190B8}"/>
              </a:ext>
            </a:extLst>
          </p:cNvPr>
          <p:cNvSpPr>
            <a:spLocks noGrp="1"/>
          </p:cNvSpPr>
          <p:nvPr>
            <p:ph type="title"/>
          </p:nvPr>
        </p:nvSpPr>
        <p:spPr/>
        <p:txBody>
          <a:bodyPr/>
          <a:lstStyle/>
          <a:p>
            <a:r>
              <a:rPr lang="sv-SE" dirty="0">
                <a:solidFill>
                  <a:schemeClr val="tx1"/>
                </a:solidFill>
              </a:rPr>
              <a:t>Stävputa från England</a:t>
            </a:r>
          </a:p>
        </p:txBody>
      </p:sp>
      <p:pic>
        <p:nvPicPr>
          <p:cNvPr id="5" name="Platshållare för innehåll 4" descr="En bild som visar transport, flygplan&#10;&#10;Automatiskt genererad beskrivning">
            <a:extLst>
              <a:ext uri="{FF2B5EF4-FFF2-40B4-BE49-F238E27FC236}">
                <a16:creationId xmlns:a16="http://schemas.microsoft.com/office/drawing/2014/main" id="{EF337AEA-477C-784B-8092-AB6CAFFCC57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37666" y="1343025"/>
            <a:ext cx="6732193" cy="4370388"/>
          </a:xfrm>
        </p:spPr>
      </p:pic>
    </p:spTree>
    <p:extLst>
      <p:ext uri="{BB962C8B-B14F-4D97-AF65-F5344CB8AC3E}">
        <p14:creationId xmlns:p14="http://schemas.microsoft.com/office/powerpoint/2010/main" val="316625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144E27-478F-A549-BF00-D83FC78D3F73}"/>
              </a:ext>
            </a:extLst>
          </p:cNvPr>
          <p:cNvSpPr>
            <a:spLocks noGrp="1"/>
          </p:cNvSpPr>
          <p:nvPr>
            <p:ph type="title"/>
          </p:nvPr>
        </p:nvSpPr>
        <p:spPr/>
        <p:txBody>
          <a:bodyPr/>
          <a:lstStyle/>
          <a:p>
            <a:r>
              <a:rPr lang="sv-SE" dirty="0">
                <a:solidFill>
                  <a:schemeClr val="tx1"/>
                </a:solidFill>
              </a:rPr>
              <a:t>Akterfendert</a:t>
            </a:r>
          </a:p>
        </p:txBody>
      </p:sp>
      <p:pic>
        <p:nvPicPr>
          <p:cNvPr id="5" name="Platshållare för innehåll 4" descr="En bild som visar båt, vatten, utomhus, docka&#10;&#10;Automatiskt genererad beskrivning">
            <a:extLst>
              <a:ext uri="{FF2B5EF4-FFF2-40B4-BE49-F238E27FC236}">
                <a16:creationId xmlns:a16="http://schemas.microsoft.com/office/drawing/2014/main" id="{E9926B44-A3F7-BF43-8DC8-A9E56D18897A}"/>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27571" y="1343025"/>
            <a:ext cx="6552382" cy="4370388"/>
          </a:xfrm>
        </p:spPr>
      </p:pic>
    </p:spTree>
    <p:extLst>
      <p:ext uri="{BB962C8B-B14F-4D97-AF65-F5344CB8AC3E}">
        <p14:creationId xmlns:p14="http://schemas.microsoft.com/office/powerpoint/2010/main" val="274415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E64D87-A6ED-D940-89EF-476B4ACEDBDD}"/>
              </a:ext>
            </a:extLst>
          </p:cNvPr>
          <p:cNvSpPr>
            <a:spLocks noGrp="1"/>
          </p:cNvSpPr>
          <p:nvPr>
            <p:ph type="title"/>
          </p:nvPr>
        </p:nvSpPr>
        <p:spPr/>
        <p:txBody>
          <a:bodyPr/>
          <a:lstStyle/>
          <a:p>
            <a:r>
              <a:rPr lang="sv-SE" dirty="0">
                <a:solidFill>
                  <a:schemeClr val="tx1"/>
                </a:solidFill>
              </a:rPr>
              <a:t>Båt med matchande trapp</a:t>
            </a:r>
          </a:p>
        </p:txBody>
      </p:sp>
      <p:pic>
        <p:nvPicPr>
          <p:cNvPr id="5" name="Platshållare för innehåll 4" descr="En bild som visar utomhus, röd, båt&#10;&#10;Automatiskt genererad beskrivning">
            <a:extLst>
              <a:ext uri="{FF2B5EF4-FFF2-40B4-BE49-F238E27FC236}">
                <a16:creationId xmlns:a16="http://schemas.microsoft.com/office/drawing/2014/main" id="{61675012-9020-B943-BE5C-A2316F2BA5A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246966" y="1343025"/>
            <a:ext cx="2913592" cy="4370388"/>
          </a:xfrm>
        </p:spPr>
      </p:pic>
    </p:spTree>
    <p:extLst>
      <p:ext uri="{BB962C8B-B14F-4D97-AF65-F5344CB8AC3E}">
        <p14:creationId xmlns:p14="http://schemas.microsoft.com/office/powerpoint/2010/main" val="218521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5" name="Rektangel 4"/>
          <p:cNvSpPr/>
          <p:nvPr/>
        </p:nvSpPr>
        <p:spPr>
          <a:xfrm>
            <a:off x="0" y="0"/>
            <a:ext cx="9144000" cy="6858000"/>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pic>
        <p:nvPicPr>
          <p:cNvPr id="3" name="Bildobjekt 2" descr="Omkommna 20171231 länsgräns 2.pdf"/>
          <p:cNvPicPr>
            <a:picLocks noChangeAspect="1"/>
          </p:cNvPicPr>
          <p:nvPr/>
        </p:nvPicPr>
        <p:blipFill rotWithShape="1">
          <a:blip r:embed="rId3" cstate="screen">
            <a:extLst>
              <a:ext uri="{28A0092B-C50C-407E-A947-70E740481C1C}">
                <a14:useLocalDpi xmlns:a14="http://schemas.microsoft.com/office/drawing/2010/main"/>
              </a:ext>
            </a:extLst>
          </a:blip>
          <a:srcRect l="22982" t="58616" r="25144" b="4725"/>
          <a:stretch/>
        </p:blipFill>
        <p:spPr>
          <a:xfrm>
            <a:off x="2275804" y="0"/>
            <a:ext cx="6857591" cy="6858000"/>
          </a:xfrm>
          <a:prstGeom prst="rect">
            <a:avLst/>
          </a:prstGeom>
        </p:spPr>
      </p:pic>
      <p:sp>
        <p:nvSpPr>
          <p:cNvPr id="6" name="Platshållare för innehåll 1"/>
          <p:cNvSpPr txBox="1">
            <a:spLocks/>
          </p:cNvSpPr>
          <p:nvPr/>
        </p:nvSpPr>
        <p:spPr>
          <a:xfrm>
            <a:off x="7308304" y="1916832"/>
            <a:ext cx="1872208" cy="576064"/>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5BBB"/>
              </a:buClr>
              <a:buFont typeface="Arial" pitchFamily="34" charset="0"/>
              <a:buNone/>
            </a:pPr>
            <a:r>
              <a:rPr err="1">
                <a:solidFill>
                  <a:srgbClr val="000000"/>
                </a:solidFill>
              </a:rPr>
              <a:t>Kalvholmen</a:t>
            </a:r>
            <a:endParaRPr>
              <a:solidFill>
                <a:srgbClr val="000000"/>
              </a:solidFill>
            </a:endParaRPr>
          </a:p>
        </p:txBody>
      </p:sp>
      <p:sp>
        <p:nvSpPr>
          <p:cNvPr id="7" name="Platshållare för innehåll 1"/>
          <p:cNvSpPr txBox="1">
            <a:spLocks/>
          </p:cNvSpPr>
          <p:nvPr/>
        </p:nvSpPr>
        <p:spPr>
          <a:xfrm>
            <a:off x="3347864" y="2132856"/>
            <a:ext cx="1872208" cy="576064"/>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5BBB"/>
              </a:buClr>
              <a:buFont typeface="Arial" pitchFamily="34" charset="0"/>
              <a:buNone/>
            </a:pPr>
            <a:r>
              <a:rPr dirty="0">
                <a:solidFill>
                  <a:srgbClr val="000000"/>
                </a:solidFill>
              </a:rPr>
              <a:t>Mariestad</a:t>
            </a:r>
          </a:p>
        </p:txBody>
      </p:sp>
      <p:sp>
        <p:nvSpPr>
          <p:cNvPr id="8" name="Platshållare för innehåll 1"/>
          <p:cNvSpPr txBox="1">
            <a:spLocks/>
          </p:cNvSpPr>
          <p:nvPr/>
        </p:nvSpPr>
        <p:spPr>
          <a:xfrm>
            <a:off x="3203848" y="1556792"/>
            <a:ext cx="1872208" cy="576064"/>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5BBB"/>
              </a:buClr>
              <a:buFont typeface="Arial" pitchFamily="34" charset="0"/>
              <a:buNone/>
            </a:pPr>
            <a:r>
              <a:rPr>
                <a:solidFill>
                  <a:srgbClr val="000000"/>
                </a:solidFill>
              </a:rPr>
              <a:t>Hammarö</a:t>
            </a:r>
          </a:p>
        </p:txBody>
      </p:sp>
      <p:sp>
        <p:nvSpPr>
          <p:cNvPr id="9" name="Platshållare för innehåll 1"/>
          <p:cNvSpPr txBox="1">
            <a:spLocks/>
          </p:cNvSpPr>
          <p:nvPr/>
        </p:nvSpPr>
        <p:spPr>
          <a:xfrm>
            <a:off x="6156176" y="5085184"/>
            <a:ext cx="1872208" cy="576064"/>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5BBB"/>
              </a:buClr>
              <a:buFont typeface="Arial" pitchFamily="34" charset="0"/>
              <a:buNone/>
            </a:pPr>
            <a:r>
              <a:rPr>
                <a:solidFill>
                  <a:srgbClr val="000000"/>
                </a:solidFill>
              </a:rPr>
              <a:t>Torhamn</a:t>
            </a:r>
          </a:p>
        </p:txBody>
      </p:sp>
      <p:sp>
        <p:nvSpPr>
          <p:cNvPr id="10" name="Platshållare för innehåll 1"/>
          <p:cNvSpPr txBox="1">
            <a:spLocks/>
          </p:cNvSpPr>
          <p:nvPr/>
        </p:nvSpPr>
        <p:spPr>
          <a:xfrm>
            <a:off x="5292080" y="5661248"/>
            <a:ext cx="1872208" cy="576064"/>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5BBB"/>
              </a:buClr>
              <a:buFont typeface="Arial" pitchFamily="34" charset="0"/>
              <a:buNone/>
            </a:pPr>
            <a:r>
              <a:rPr>
                <a:solidFill>
                  <a:srgbClr val="000000"/>
                </a:solidFill>
              </a:rPr>
              <a:t>Simrishamn</a:t>
            </a:r>
          </a:p>
        </p:txBody>
      </p:sp>
      <p:sp>
        <p:nvSpPr>
          <p:cNvPr id="11" name="Ellips 10"/>
          <p:cNvSpPr/>
          <p:nvPr/>
        </p:nvSpPr>
        <p:spPr>
          <a:xfrm>
            <a:off x="5940152" y="5229200"/>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2" name="Ellips 11"/>
          <p:cNvSpPr/>
          <p:nvPr/>
        </p:nvSpPr>
        <p:spPr>
          <a:xfrm>
            <a:off x="4716016" y="1700808"/>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3" name="Ellips 12"/>
          <p:cNvSpPr/>
          <p:nvPr/>
        </p:nvSpPr>
        <p:spPr>
          <a:xfrm>
            <a:off x="7452320" y="1772816"/>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4" name="Ellips 13"/>
          <p:cNvSpPr/>
          <p:nvPr/>
        </p:nvSpPr>
        <p:spPr>
          <a:xfrm>
            <a:off x="5076056" y="5805264"/>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5" name="Ellips 14"/>
          <p:cNvSpPr/>
          <p:nvPr/>
        </p:nvSpPr>
        <p:spPr>
          <a:xfrm>
            <a:off x="4860032" y="2276872"/>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6" name="Ellips 15">
            <a:extLst>
              <a:ext uri="{FF2B5EF4-FFF2-40B4-BE49-F238E27FC236}">
                <a16:creationId xmlns:a16="http://schemas.microsoft.com/office/drawing/2014/main" id="{0B3BA0AB-1F2B-B44C-80D7-4EFDFBF29971}"/>
              </a:ext>
            </a:extLst>
          </p:cNvPr>
          <p:cNvSpPr/>
          <p:nvPr/>
        </p:nvSpPr>
        <p:spPr>
          <a:xfrm>
            <a:off x="395536" y="692696"/>
            <a:ext cx="288032" cy="28803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FFFFFF"/>
              </a:solidFill>
              <a:latin typeface="Calibri"/>
            </a:endParaRPr>
          </a:p>
        </p:txBody>
      </p:sp>
      <p:sp>
        <p:nvSpPr>
          <p:cNvPr id="17" name="Rubrik 1">
            <a:extLst>
              <a:ext uri="{FF2B5EF4-FFF2-40B4-BE49-F238E27FC236}">
                <a16:creationId xmlns:a16="http://schemas.microsoft.com/office/drawing/2014/main" id="{D7D1A2D6-4C31-9C46-8FBE-3650D8B6A5D2}"/>
              </a:ext>
            </a:extLst>
          </p:cNvPr>
          <p:cNvSpPr>
            <a:spLocks noGrp="1"/>
          </p:cNvSpPr>
          <p:nvPr>
            <p:ph type="title"/>
          </p:nvPr>
        </p:nvSpPr>
        <p:spPr>
          <a:xfrm>
            <a:off x="276746" y="116632"/>
            <a:ext cx="1820141" cy="2894384"/>
          </a:xfrm>
        </p:spPr>
        <p:txBody>
          <a:bodyPr/>
          <a:lstStyle/>
          <a:p>
            <a:pPr algn="r"/>
            <a:r>
              <a:rPr lang="sv-SE" dirty="0">
                <a:solidFill>
                  <a:srgbClr val="FFFFFF"/>
                </a:solidFill>
              </a:rPr>
              <a:t>Döds-olyckor i hamn</a:t>
            </a:r>
            <a:br>
              <a:rPr lang="sv-SE" dirty="0">
                <a:solidFill>
                  <a:srgbClr val="FFFFFF"/>
                </a:solidFill>
              </a:rPr>
            </a:br>
            <a:r>
              <a:rPr lang="sv-SE" dirty="0">
                <a:solidFill>
                  <a:srgbClr val="FFFFFF"/>
                </a:solidFill>
              </a:rPr>
              <a:t>2017</a:t>
            </a:r>
          </a:p>
        </p:txBody>
      </p:sp>
    </p:spTree>
    <p:extLst>
      <p:ext uri="{BB962C8B-B14F-4D97-AF65-F5344CB8AC3E}">
        <p14:creationId xmlns:p14="http://schemas.microsoft.com/office/powerpoint/2010/main" val="2289041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AE943-3676-D642-9147-9FB8013197EA}"/>
              </a:ext>
            </a:extLst>
          </p:cNvPr>
          <p:cNvSpPr>
            <a:spLocks noGrp="1"/>
          </p:cNvSpPr>
          <p:nvPr>
            <p:ph type="title"/>
          </p:nvPr>
        </p:nvSpPr>
        <p:spPr/>
        <p:txBody>
          <a:bodyPr/>
          <a:lstStyle/>
          <a:p>
            <a:r>
              <a:rPr lang="sv-SE" dirty="0">
                <a:solidFill>
                  <a:schemeClr val="tx1"/>
                </a:solidFill>
              </a:rPr>
              <a:t>Trapp gör det smidigt att ta sig ombord</a:t>
            </a:r>
          </a:p>
        </p:txBody>
      </p:sp>
      <p:pic>
        <p:nvPicPr>
          <p:cNvPr id="5" name="Platshållare för innehåll 4" descr="En bild som visar himmel, utomhus, båt, person&#10;&#10;Automatiskt genererad beskrivning">
            <a:extLst>
              <a:ext uri="{FF2B5EF4-FFF2-40B4-BE49-F238E27FC236}">
                <a16:creationId xmlns:a16="http://schemas.microsoft.com/office/drawing/2014/main" id="{74EA7BB0-D74C-8F49-98A7-F9099C03957E}"/>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1486075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En föredömlig klubb</a:t>
            </a:r>
          </a:p>
        </p:txBody>
      </p:sp>
      <p:sp>
        <p:nvSpPr>
          <p:cNvPr id="3" name="Platshållare för innehåll 2"/>
          <p:cNvSpPr>
            <a:spLocks noGrp="1"/>
          </p:cNvSpPr>
          <p:nvPr>
            <p:ph idx="1"/>
          </p:nvPr>
        </p:nvSpPr>
        <p:spPr/>
        <p:txBody>
          <a:bodyPr/>
          <a:lstStyle/>
          <a:p>
            <a:endParaRPr lang="sv-SE"/>
          </a:p>
        </p:txBody>
      </p:sp>
      <p:pic>
        <p:nvPicPr>
          <p:cNvPr id="4" name="Bildobjekt 3" descr="IMG_3546.jpe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9300" y="1030436"/>
            <a:ext cx="8128000" cy="5422900"/>
          </a:xfrm>
          <a:prstGeom prst="rect">
            <a:avLst/>
          </a:prstGeom>
        </p:spPr>
      </p:pic>
    </p:spTree>
    <p:extLst>
      <p:ext uri="{BB962C8B-B14F-4D97-AF65-F5344CB8AC3E}">
        <p14:creationId xmlns:p14="http://schemas.microsoft.com/office/powerpoint/2010/main" val="224925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Trappa med halkskydd</a:t>
            </a:r>
          </a:p>
        </p:txBody>
      </p:sp>
      <p:pic>
        <p:nvPicPr>
          <p:cNvPr id="4" name="Platshållare för innehåll 3" descr="IMG_354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22935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Trappor</a:t>
            </a:r>
          </a:p>
        </p:txBody>
      </p:sp>
      <p:pic>
        <p:nvPicPr>
          <p:cNvPr id="4" name="Platshållare för innehåll 3" descr="IMG_355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39673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Fyllda Y:n och ”stopplina”</a:t>
            </a:r>
          </a:p>
        </p:txBody>
      </p:sp>
      <p:sp>
        <p:nvSpPr>
          <p:cNvPr id="3" name="Platshållare för innehåll 2"/>
          <p:cNvSpPr>
            <a:spLocks noGrp="1"/>
          </p:cNvSpPr>
          <p:nvPr>
            <p:ph idx="1"/>
          </p:nvPr>
        </p:nvSpPr>
        <p:spPr/>
        <p:txBody>
          <a:bodyPr/>
          <a:lstStyle/>
          <a:p>
            <a:endParaRPr lang="sv-SE"/>
          </a:p>
        </p:txBody>
      </p:sp>
      <p:pic>
        <p:nvPicPr>
          <p:cNvPr id="4" name="Bildobjekt 3" descr="IMG_3539 2.jpe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03648" y="1373975"/>
            <a:ext cx="6965528" cy="4647313"/>
          </a:xfrm>
          <a:prstGeom prst="rect">
            <a:avLst/>
          </a:prstGeom>
        </p:spPr>
      </p:pic>
    </p:spTree>
    <p:extLst>
      <p:ext uri="{BB962C8B-B14F-4D97-AF65-F5344CB8AC3E}">
        <p14:creationId xmlns:p14="http://schemas.microsoft.com/office/powerpoint/2010/main" val="3104064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78B3CA-DC77-3442-80EC-DA931B9C458B}"/>
              </a:ext>
            </a:extLst>
          </p:cNvPr>
          <p:cNvSpPr>
            <a:spLocks noGrp="1"/>
          </p:cNvSpPr>
          <p:nvPr>
            <p:ph type="title"/>
          </p:nvPr>
        </p:nvSpPr>
        <p:spPr/>
        <p:txBody>
          <a:bodyPr/>
          <a:lstStyle/>
          <a:p>
            <a:r>
              <a:rPr lang="sv-SE" dirty="0" err="1">
                <a:solidFill>
                  <a:schemeClr val="tx1"/>
                </a:solidFill>
              </a:rPr>
              <a:t>Stoppband</a:t>
            </a:r>
            <a:endParaRPr lang="sv-SE" dirty="0">
              <a:solidFill>
                <a:schemeClr val="tx1"/>
              </a:solidFill>
            </a:endParaRPr>
          </a:p>
        </p:txBody>
      </p:sp>
      <p:pic>
        <p:nvPicPr>
          <p:cNvPr id="5" name="Platshållare för innehåll 4" descr="En bild som visar båt, vatten, utomhus, bundet&#10;&#10;Automatiskt genererad beskrivning">
            <a:extLst>
              <a:ext uri="{FF2B5EF4-FFF2-40B4-BE49-F238E27FC236}">
                <a16:creationId xmlns:a16="http://schemas.microsoft.com/office/drawing/2014/main" id="{B1462D44-DD53-3B4F-A3CB-BA1A5CE9AD35}"/>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28530" y="1343025"/>
            <a:ext cx="6550464" cy="4370388"/>
          </a:xfrm>
        </p:spPr>
      </p:pic>
    </p:spTree>
    <p:extLst>
      <p:ext uri="{BB962C8B-B14F-4D97-AF65-F5344CB8AC3E}">
        <p14:creationId xmlns:p14="http://schemas.microsoft.com/office/powerpoint/2010/main" val="900219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793A8F-BDF5-A847-B604-99DB50B320AC}"/>
              </a:ext>
            </a:extLst>
          </p:cNvPr>
          <p:cNvSpPr>
            <a:spLocks noGrp="1"/>
          </p:cNvSpPr>
          <p:nvPr>
            <p:ph type="title"/>
          </p:nvPr>
        </p:nvSpPr>
        <p:spPr/>
        <p:txBody>
          <a:bodyPr/>
          <a:lstStyle/>
          <a:p>
            <a:r>
              <a:rPr lang="sv-SE" dirty="0" err="1">
                <a:solidFill>
                  <a:schemeClr val="tx1"/>
                </a:solidFill>
              </a:rPr>
              <a:t>Stoppband</a:t>
            </a:r>
            <a:endParaRPr lang="sv-SE" dirty="0">
              <a:solidFill>
                <a:schemeClr val="tx1"/>
              </a:solidFill>
            </a:endParaRPr>
          </a:p>
        </p:txBody>
      </p:sp>
      <p:pic>
        <p:nvPicPr>
          <p:cNvPr id="5" name="Platshållare för innehåll 4" descr="En bild som visar utomhus&#10;&#10;Automatiskt genererad beskrivning">
            <a:extLst>
              <a:ext uri="{FF2B5EF4-FFF2-40B4-BE49-F238E27FC236}">
                <a16:creationId xmlns:a16="http://schemas.microsoft.com/office/drawing/2014/main" id="{6866D8B0-EEAA-6D40-BA5A-AEEABAEC5DCB}"/>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1263746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5A330E-6B21-BF49-B0BE-CDACA09A7265}"/>
              </a:ext>
            </a:extLst>
          </p:cNvPr>
          <p:cNvSpPr>
            <a:spLocks noGrp="1"/>
          </p:cNvSpPr>
          <p:nvPr>
            <p:ph type="title"/>
          </p:nvPr>
        </p:nvSpPr>
        <p:spPr/>
        <p:txBody>
          <a:bodyPr/>
          <a:lstStyle/>
          <a:p>
            <a:r>
              <a:rPr lang="sv-SE" dirty="0">
                <a:solidFill>
                  <a:schemeClr val="tx1"/>
                </a:solidFill>
              </a:rPr>
              <a:t>Ombordstigning från bogen</a:t>
            </a:r>
          </a:p>
        </p:txBody>
      </p:sp>
      <p:pic>
        <p:nvPicPr>
          <p:cNvPr id="11" name="Platshållare för innehåll 10">
            <a:extLst>
              <a:ext uri="{FF2B5EF4-FFF2-40B4-BE49-F238E27FC236}">
                <a16:creationId xmlns:a16="http://schemas.microsoft.com/office/drawing/2014/main" id="{8171F12B-09D8-6C4A-8E40-29A0D978874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179946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111A98-3574-9C4F-94E0-AD02391348D5}"/>
              </a:ext>
            </a:extLst>
          </p:cNvPr>
          <p:cNvSpPr>
            <a:spLocks noGrp="1"/>
          </p:cNvSpPr>
          <p:nvPr>
            <p:ph type="title"/>
          </p:nvPr>
        </p:nvSpPr>
        <p:spPr/>
        <p:txBody>
          <a:bodyPr/>
          <a:lstStyle/>
          <a:p>
            <a:r>
              <a:rPr lang="sv-SE" dirty="0">
                <a:solidFill>
                  <a:schemeClr val="tx1"/>
                </a:solidFill>
              </a:rPr>
              <a:t>Pulpit med stege</a:t>
            </a:r>
          </a:p>
        </p:txBody>
      </p:sp>
      <p:pic>
        <p:nvPicPr>
          <p:cNvPr id="8" name="Platshållare för innehåll 7" descr="En bild som visar båt, utomhus, docka, förankrad&#10;&#10;Automatiskt genererad beskrivning">
            <a:extLst>
              <a:ext uri="{FF2B5EF4-FFF2-40B4-BE49-F238E27FC236}">
                <a16:creationId xmlns:a16="http://schemas.microsoft.com/office/drawing/2014/main" id="{39594B09-F5EA-1540-AD29-16444B0A956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2619091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2"/>
          <p:cNvSpPr>
            <a:spLocks noGrp="1"/>
          </p:cNvSpPr>
          <p:nvPr>
            <p:ph sz="half" idx="1"/>
          </p:nvPr>
        </p:nvSpPr>
        <p:spPr>
          <a:xfrm>
            <a:off x="457200" y="1600200"/>
            <a:ext cx="7931224" cy="4525963"/>
          </a:xfrm>
        </p:spPr>
        <p:txBody>
          <a:bodyPr/>
          <a:lstStyle/>
          <a:p>
            <a:pPr algn="ctr">
              <a:buNone/>
            </a:pPr>
            <a:endParaRPr lang="sv-SE" dirty="0"/>
          </a:p>
          <a:p>
            <a:pPr algn="ctr">
              <a:buNone/>
            </a:pPr>
            <a:br>
              <a:rPr lang="sv-SE" sz="4000" dirty="0"/>
            </a:br>
            <a:endParaRPr lang="sv-SE" sz="4000" dirty="0"/>
          </a:p>
        </p:txBody>
      </p:sp>
      <p:sp>
        <p:nvSpPr>
          <p:cNvPr id="4" name="Rubrik 3"/>
          <p:cNvSpPr>
            <a:spLocks noGrp="1"/>
          </p:cNvSpPr>
          <p:nvPr>
            <p:ph type="title"/>
          </p:nvPr>
        </p:nvSpPr>
        <p:spPr/>
        <p:txBody>
          <a:bodyPr/>
          <a:lstStyle/>
          <a:p>
            <a:pPr algn="ctr"/>
            <a:r>
              <a:rPr lang="sv-SE" dirty="0">
                <a:solidFill>
                  <a:schemeClr val="tx1"/>
                </a:solidFill>
              </a:rPr>
              <a:t>Praktiskt i naturhamn</a:t>
            </a:r>
          </a:p>
        </p:txBody>
      </p:sp>
      <p:pic>
        <p:nvPicPr>
          <p:cNvPr id="1026" name="Picture 2" descr="C:\Users\lany02\Desktop\Beason-31GPT100S.jpg"/>
          <p:cNvPicPr>
            <a:picLocks noChangeAspect="1" noChangeArrowheads="1"/>
          </p:cNvPicPr>
          <p:nvPr/>
        </p:nvPicPr>
        <p:blipFill>
          <a:blip r:embed="rId3" cstate="print"/>
          <a:srcRect/>
          <a:stretch>
            <a:fillRect/>
          </a:stretch>
        </p:blipFill>
        <p:spPr bwMode="auto">
          <a:xfrm>
            <a:off x="0" y="1052736"/>
            <a:ext cx="9144000" cy="5832648"/>
          </a:xfrm>
          <a:prstGeom prst="rect">
            <a:avLst/>
          </a:prstGeom>
          <a:noFill/>
        </p:spPr>
      </p:pic>
    </p:spTree>
    <p:extLst>
      <p:ext uri="{BB962C8B-B14F-4D97-AF65-F5344CB8AC3E}">
        <p14:creationId xmlns:p14="http://schemas.microsoft.com/office/powerpoint/2010/main" val="2156593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half" idx="1"/>
          </p:nvPr>
        </p:nvSpPr>
        <p:spPr>
          <a:xfrm>
            <a:off x="683568" y="1916832"/>
            <a:ext cx="7632848" cy="2808312"/>
          </a:xfrm>
        </p:spPr>
        <p:txBody>
          <a:bodyPr/>
          <a:lstStyle/>
          <a:p>
            <a:pPr marL="0" indent="0" algn="ctr">
              <a:buNone/>
            </a:pPr>
            <a:r>
              <a:rPr lang="sv-SE" sz="4000" dirty="0"/>
              <a:t>Nästan alla som </a:t>
            </a:r>
          </a:p>
          <a:p>
            <a:pPr marL="0" indent="0" algn="ctr">
              <a:buNone/>
            </a:pPr>
            <a:r>
              <a:rPr lang="sv-SE" sz="4000" dirty="0"/>
              <a:t>omkommer i fritidsbåtsolyckor</a:t>
            </a:r>
          </a:p>
          <a:p>
            <a:pPr marL="0" indent="0" algn="ctr">
              <a:buNone/>
            </a:pPr>
            <a:r>
              <a:rPr lang="sv-SE" sz="4000" dirty="0"/>
              <a:t>är män.</a:t>
            </a:r>
          </a:p>
          <a:p>
            <a:pPr marL="0" indent="0">
              <a:buNone/>
            </a:pPr>
            <a:endParaRPr lang="sv-SE" dirty="0"/>
          </a:p>
        </p:txBody>
      </p:sp>
      <p:sp>
        <p:nvSpPr>
          <p:cNvPr id="4" name="Rubrik 3"/>
          <p:cNvSpPr>
            <a:spLocks noGrp="1"/>
          </p:cNvSpPr>
          <p:nvPr>
            <p:ph type="title"/>
          </p:nvPr>
        </p:nvSpPr>
        <p:spPr/>
        <p:txBody>
          <a:bodyPr/>
          <a:lstStyle/>
          <a:p>
            <a:endParaRPr lang="sv-SE" dirty="0"/>
          </a:p>
        </p:txBody>
      </p:sp>
    </p:spTree>
    <p:extLst>
      <p:ext uri="{BB962C8B-B14F-4D97-AF65-F5344CB8AC3E}">
        <p14:creationId xmlns:p14="http://schemas.microsoft.com/office/powerpoint/2010/main" val="81503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Klyka att hänga förtöjningarna i </a:t>
            </a:r>
          </a:p>
        </p:txBody>
      </p:sp>
      <p:pic>
        <p:nvPicPr>
          <p:cNvPr id="6" name="Platshållare för innehåll 5" descr="IMG_3544.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t="-281"/>
          <a:stretch/>
        </p:blipFill>
        <p:spPr>
          <a:xfrm>
            <a:off x="720000" y="1196752"/>
            <a:ext cx="7956456" cy="4516448"/>
          </a:xfrm>
          <a:prstGeom prst="rect">
            <a:avLst/>
          </a:prstGeom>
        </p:spPr>
      </p:pic>
    </p:spTree>
    <p:extLst>
      <p:ext uri="{BB962C8B-B14F-4D97-AF65-F5344CB8AC3E}">
        <p14:creationId xmlns:p14="http://schemas.microsoft.com/office/powerpoint/2010/main" val="681951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2F8631-3711-6746-9AE9-292733D73710}"/>
              </a:ext>
            </a:extLst>
          </p:cNvPr>
          <p:cNvSpPr>
            <a:spLocks noGrp="1"/>
          </p:cNvSpPr>
          <p:nvPr>
            <p:ph type="title"/>
          </p:nvPr>
        </p:nvSpPr>
        <p:spPr/>
        <p:txBody>
          <a:bodyPr/>
          <a:lstStyle/>
          <a:p>
            <a:r>
              <a:rPr lang="sv-SE" dirty="0">
                <a:solidFill>
                  <a:schemeClr val="tx1"/>
                </a:solidFill>
              </a:rPr>
              <a:t>Liknande klyka med linan upphängd</a:t>
            </a:r>
          </a:p>
        </p:txBody>
      </p:sp>
      <p:pic>
        <p:nvPicPr>
          <p:cNvPr id="5" name="Platshållare för innehåll 4" descr="En bild som visar inomhus&#10;&#10;Automatiskt genererad beskrivning">
            <a:extLst>
              <a:ext uri="{FF2B5EF4-FFF2-40B4-BE49-F238E27FC236}">
                <a16:creationId xmlns:a16="http://schemas.microsoft.com/office/drawing/2014/main" id="{1D2DA182-8332-AB40-B06F-A90CBF580DE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4132410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solidFill>
                  <a:schemeClr val="tx1"/>
                </a:solidFill>
              </a:rPr>
              <a:t>Belysningsstolpe. El- och dricksvatten.</a:t>
            </a:r>
          </a:p>
        </p:txBody>
      </p:sp>
      <p:pic>
        <p:nvPicPr>
          <p:cNvPr id="4" name="Platshållare för innehåll 3" descr="IMG_357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6828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A5AE51-B0A6-9248-A72C-CA273B15FBE2}"/>
              </a:ext>
            </a:extLst>
          </p:cNvPr>
          <p:cNvSpPr>
            <a:spLocks noGrp="1"/>
          </p:cNvSpPr>
          <p:nvPr>
            <p:ph type="title"/>
          </p:nvPr>
        </p:nvSpPr>
        <p:spPr/>
        <p:txBody>
          <a:bodyPr/>
          <a:lstStyle/>
          <a:p>
            <a:r>
              <a:rPr lang="sv-SE" dirty="0">
                <a:solidFill>
                  <a:schemeClr val="tx1"/>
                </a:solidFill>
              </a:rPr>
              <a:t>Förtöjning vid pålar </a:t>
            </a:r>
            <a:r>
              <a:rPr lang="sv-SE" sz="2000" dirty="0">
                <a:solidFill>
                  <a:schemeClr val="tx1">
                    <a:lumMod val="95000"/>
                  </a:schemeClr>
                </a:solidFill>
              </a:rPr>
              <a:t>med guidelinor</a:t>
            </a:r>
          </a:p>
        </p:txBody>
      </p:sp>
      <p:pic>
        <p:nvPicPr>
          <p:cNvPr id="5" name="Platshållare för innehåll 4" descr="En bild som visar båt, utomhus, himmel, vatten&#10;&#10;Automatiskt genererad beskrivning">
            <a:extLst>
              <a:ext uri="{FF2B5EF4-FFF2-40B4-BE49-F238E27FC236}">
                <a16:creationId xmlns:a16="http://schemas.microsoft.com/office/drawing/2014/main" id="{431FCCBA-1C6D-9245-98E5-060542ED64BA}"/>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2779512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956DD6-BF14-6B44-9367-2E6100E59887}"/>
              </a:ext>
            </a:extLst>
          </p:cNvPr>
          <p:cNvSpPr>
            <a:spLocks noGrp="1"/>
          </p:cNvSpPr>
          <p:nvPr>
            <p:ph type="title"/>
          </p:nvPr>
        </p:nvSpPr>
        <p:spPr/>
        <p:txBody>
          <a:bodyPr/>
          <a:lstStyle/>
          <a:p>
            <a:r>
              <a:rPr lang="sv-SE" dirty="0">
                <a:solidFill>
                  <a:schemeClr val="tx1"/>
                </a:solidFill>
              </a:rPr>
              <a:t>Avancerat nätverk bland pålar</a:t>
            </a:r>
          </a:p>
        </p:txBody>
      </p:sp>
      <p:pic>
        <p:nvPicPr>
          <p:cNvPr id="5" name="Platshållare för innehåll 4" descr="En bild som visar vatten, utomhus, båt, himmel&#10;&#10;Automatiskt genererad beskrivning">
            <a:extLst>
              <a:ext uri="{FF2B5EF4-FFF2-40B4-BE49-F238E27FC236}">
                <a16:creationId xmlns:a16="http://schemas.microsoft.com/office/drawing/2014/main" id="{18F10D22-42BB-F244-B24A-B3419FA5F3B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7306" y="1343025"/>
            <a:ext cx="6552913" cy="4370388"/>
          </a:xfrm>
        </p:spPr>
      </p:pic>
    </p:spTree>
    <p:extLst>
      <p:ext uri="{BB962C8B-B14F-4D97-AF65-F5344CB8AC3E}">
        <p14:creationId xmlns:p14="http://schemas.microsoft.com/office/powerpoint/2010/main" val="3079591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A20215-FEC1-694D-BE7C-6C14AF108EA3}"/>
              </a:ext>
            </a:extLst>
          </p:cNvPr>
          <p:cNvSpPr>
            <a:spLocks noGrp="1"/>
          </p:cNvSpPr>
          <p:nvPr>
            <p:ph type="title"/>
          </p:nvPr>
        </p:nvSpPr>
        <p:spPr/>
        <p:txBody>
          <a:bodyPr/>
          <a:lstStyle/>
          <a:p>
            <a:r>
              <a:rPr lang="sv-SE" dirty="0">
                <a:solidFill>
                  <a:schemeClr val="tx1"/>
                </a:solidFill>
              </a:rPr>
              <a:t>Enklare </a:t>
            </a:r>
            <a:r>
              <a:rPr lang="sv-SE" dirty="0" err="1">
                <a:solidFill>
                  <a:schemeClr val="tx1"/>
                </a:solidFill>
              </a:rPr>
              <a:t>pålarrangemang</a:t>
            </a:r>
            <a:endParaRPr lang="sv-SE" dirty="0">
              <a:solidFill>
                <a:schemeClr val="tx1"/>
              </a:solidFill>
            </a:endParaRPr>
          </a:p>
        </p:txBody>
      </p:sp>
      <p:pic>
        <p:nvPicPr>
          <p:cNvPr id="5" name="Platshållare för innehåll 4" descr="En bild som visar utomhus, båt, vatten, flygplan&#10;&#10;Automatiskt genererad beskrivning">
            <a:extLst>
              <a:ext uri="{FF2B5EF4-FFF2-40B4-BE49-F238E27FC236}">
                <a16:creationId xmlns:a16="http://schemas.microsoft.com/office/drawing/2014/main" id="{9693BEB4-5D5F-2D45-9C61-C16FD6D6F61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25971" y="1343025"/>
            <a:ext cx="6555582" cy="4370388"/>
          </a:xfrm>
        </p:spPr>
      </p:pic>
    </p:spTree>
    <p:extLst>
      <p:ext uri="{BB962C8B-B14F-4D97-AF65-F5344CB8AC3E}">
        <p14:creationId xmlns:p14="http://schemas.microsoft.com/office/powerpoint/2010/main" val="925569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8C1BEC-8E4E-9246-8AB1-2AEBE47DAA1C}"/>
              </a:ext>
            </a:extLst>
          </p:cNvPr>
          <p:cNvSpPr>
            <a:spLocks noGrp="1"/>
          </p:cNvSpPr>
          <p:nvPr>
            <p:ph type="title"/>
          </p:nvPr>
        </p:nvSpPr>
        <p:spPr/>
        <p:txBody>
          <a:bodyPr/>
          <a:lstStyle/>
          <a:p>
            <a:r>
              <a:rPr lang="sv-SE" dirty="0">
                <a:solidFill>
                  <a:schemeClr val="tx1"/>
                </a:solidFill>
              </a:rPr>
              <a:t>Bojar. Vanligt men ibland bökigt.</a:t>
            </a:r>
          </a:p>
        </p:txBody>
      </p:sp>
      <p:pic>
        <p:nvPicPr>
          <p:cNvPr id="5" name="Platshållare för innehåll 4" descr="En bild som visar utomhus, båt, orange, flera&#10;&#10;Automatiskt genererad beskrivning">
            <a:extLst>
              <a:ext uri="{FF2B5EF4-FFF2-40B4-BE49-F238E27FC236}">
                <a16:creationId xmlns:a16="http://schemas.microsoft.com/office/drawing/2014/main" id="{AA8C1480-04C8-8048-A88D-8EFDCC5E1F98}"/>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964320" y="1343025"/>
            <a:ext cx="5478885" cy="4370388"/>
          </a:xfrm>
        </p:spPr>
      </p:pic>
    </p:spTree>
    <p:extLst>
      <p:ext uri="{BB962C8B-B14F-4D97-AF65-F5344CB8AC3E}">
        <p14:creationId xmlns:p14="http://schemas.microsoft.com/office/powerpoint/2010/main" val="644664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3E9DEA-EADC-E54F-8705-33BAB76168BA}"/>
              </a:ext>
            </a:extLst>
          </p:cNvPr>
          <p:cNvSpPr>
            <a:spLocks noGrp="1"/>
          </p:cNvSpPr>
          <p:nvPr>
            <p:ph type="title"/>
          </p:nvPr>
        </p:nvSpPr>
        <p:spPr/>
        <p:txBody>
          <a:bodyPr/>
          <a:lstStyle/>
          <a:p>
            <a:r>
              <a:rPr lang="sv-SE" dirty="0">
                <a:solidFill>
                  <a:schemeClr val="tx1">
                    <a:lumMod val="95000"/>
                  </a:schemeClr>
                </a:solidFill>
              </a:rPr>
              <a:t>Bojfångare</a:t>
            </a:r>
          </a:p>
        </p:txBody>
      </p:sp>
      <p:sp>
        <p:nvSpPr>
          <p:cNvPr id="3" name="Platshållare för innehåll 2">
            <a:extLst>
              <a:ext uri="{FF2B5EF4-FFF2-40B4-BE49-F238E27FC236}">
                <a16:creationId xmlns:a16="http://schemas.microsoft.com/office/drawing/2014/main" id="{C2C26519-CE9D-4B4C-8767-A240870041E7}"/>
              </a:ext>
            </a:extLst>
          </p:cNvPr>
          <p:cNvSpPr>
            <a:spLocks noGrp="1"/>
          </p:cNvSpPr>
          <p:nvPr>
            <p:ph idx="1"/>
          </p:nvPr>
        </p:nvSpPr>
        <p:spPr/>
        <p:txBody>
          <a:bodyPr/>
          <a:lstStyle/>
          <a:p>
            <a:endParaRPr lang="sv-SE"/>
          </a:p>
        </p:txBody>
      </p:sp>
      <p:pic>
        <p:nvPicPr>
          <p:cNvPr id="5" name="Bildobjekt 4" descr="En bild som visar utomhus, cykel&#10;&#10;Automatiskt genererad beskrivning">
            <a:extLst>
              <a:ext uri="{FF2B5EF4-FFF2-40B4-BE49-F238E27FC236}">
                <a16:creationId xmlns:a16="http://schemas.microsoft.com/office/drawing/2014/main" id="{A4CDEED2-E0D0-434A-88A1-B3BB6CECCB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3688" y="1308070"/>
            <a:ext cx="5827200" cy="4370400"/>
          </a:xfrm>
          <a:prstGeom prst="rect">
            <a:avLst/>
          </a:prstGeom>
        </p:spPr>
      </p:pic>
    </p:spTree>
    <p:extLst>
      <p:ext uri="{BB962C8B-B14F-4D97-AF65-F5344CB8AC3E}">
        <p14:creationId xmlns:p14="http://schemas.microsoft.com/office/powerpoint/2010/main" val="1708844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94D6C7-B9E1-8347-9C43-D05BBE386D24}"/>
              </a:ext>
            </a:extLst>
          </p:cNvPr>
          <p:cNvSpPr>
            <a:spLocks noGrp="1"/>
          </p:cNvSpPr>
          <p:nvPr>
            <p:ph type="title"/>
          </p:nvPr>
        </p:nvSpPr>
        <p:spPr/>
        <p:txBody>
          <a:bodyPr/>
          <a:lstStyle/>
          <a:p>
            <a:r>
              <a:rPr lang="sv-SE" dirty="0">
                <a:solidFill>
                  <a:schemeClr val="tx1">
                    <a:lumMod val="95000"/>
                  </a:schemeClr>
                </a:solidFill>
              </a:rPr>
              <a:t>Specialverktyg för att trä linor</a:t>
            </a:r>
          </a:p>
        </p:txBody>
      </p:sp>
      <p:sp>
        <p:nvSpPr>
          <p:cNvPr id="3" name="Platshållare för innehåll 2">
            <a:extLst>
              <a:ext uri="{FF2B5EF4-FFF2-40B4-BE49-F238E27FC236}">
                <a16:creationId xmlns:a16="http://schemas.microsoft.com/office/drawing/2014/main" id="{92CAA72C-B1E6-6F4C-937F-BC6B666A1167}"/>
              </a:ext>
            </a:extLst>
          </p:cNvPr>
          <p:cNvSpPr>
            <a:spLocks noGrp="1"/>
          </p:cNvSpPr>
          <p:nvPr>
            <p:ph idx="1"/>
          </p:nvPr>
        </p:nvSpPr>
        <p:spPr/>
        <p:txBody>
          <a:bodyPr/>
          <a:lstStyle/>
          <a:p>
            <a:endParaRPr lang="sv-SE"/>
          </a:p>
        </p:txBody>
      </p:sp>
      <p:pic>
        <p:nvPicPr>
          <p:cNvPr id="5" name="Bildobjekt 4" descr="En bild som visar av trä&#10;&#10;Automatiskt genererad beskrivning">
            <a:extLst>
              <a:ext uri="{FF2B5EF4-FFF2-40B4-BE49-F238E27FC236}">
                <a16:creationId xmlns:a16="http://schemas.microsoft.com/office/drawing/2014/main" id="{D5DD6946-3B52-7045-92BD-7EC13BE03D4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91680" y="1368725"/>
            <a:ext cx="6547596" cy="4370400"/>
          </a:xfrm>
          <a:prstGeom prst="rect">
            <a:avLst/>
          </a:prstGeom>
        </p:spPr>
      </p:pic>
    </p:spTree>
    <p:extLst>
      <p:ext uri="{BB962C8B-B14F-4D97-AF65-F5344CB8AC3E}">
        <p14:creationId xmlns:p14="http://schemas.microsoft.com/office/powerpoint/2010/main" val="2246715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55D3EF-205A-C545-975D-7C5C849EBA94}"/>
              </a:ext>
            </a:extLst>
          </p:cNvPr>
          <p:cNvSpPr>
            <a:spLocks noGrp="1"/>
          </p:cNvSpPr>
          <p:nvPr>
            <p:ph type="title"/>
          </p:nvPr>
        </p:nvSpPr>
        <p:spPr/>
        <p:txBody>
          <a:bodyPr/>
          <a:lstStyle/>
          <a:p>
            <a:r>
              <a:rPr lang="sv-SE" dirty="0">
                <a:solidFill>
                  <a:schemeClr val="tx1"/>
                </a:solidFill>
              </a:rPr>
              <a:t>Långsides i stilla vatten</a:t>
            </a:r>
          </a:p>
        </p:txBody>
      </p:sp>
      <p:sp>
        <p:nvSpPr>
          <p:cNvPr id="3" name="Platshållare för innehåll 2">
            <a:extLst>
              <a:ext uri="{FF2B5EF4-FFF2-40B4-BE49-F238E27FC236}">
                <a16:creationId xmlns:a16="http://schemas.microsoft.com/office/drawing/2014/main" id="{9763C16A-C49B-3A47-80D3-BB0FF6D45301}"/>
              </a:ext>
            </a:extLst>
          </p:cNvPr>
          <p:cNvSpPr>
            <a:spLocks noGrp="1"/>
          </p:cNvSpPr>
          <p:nvPr>
            <p:ph idx="1"/>
          </p:nvPr>
        </p:nvSpPr>
        <p:spPr/>
        <p:txBody>
          <a:bodyPr/>
          <a:lstStyle/>
          <a:p>
            <a:endParaRPr lang="sv-SE"/>
          </a:p>
        </p:txBody>
      </p:sp>
      <p:pic>
        <p:nvPicPr>
          <p:cNvPr id="5" name="Bildobjekt 4" descr="En bild som visar träd, gräs, utomhus, vatten&#10;&#10;Automatiskt genererad beskrivning">
            <a:extLst>
              <a:ext uri="{FF2B5EF4-FFF2-40B4-BE49-F238E27FC236}">
                <a16:creationId xmlns:a16="http://schemas.microsoft.com/office/drawing/2014/main" id="{481B9CC3-5CF9-1047-9DDC-0096C51538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45933" y="1565059"/>
            <a:ext cx="7416824" cy="4148141"/>
          </a:xfrm>
          <a:prstGeom prst="rect">
            <a:avLst/>
          </a:prstGeom>
        </p:spPr>
      </p:pic>
    </p:spTree>
    <p:extLst>
      <p:ext uri="{BB962C8B-B14F-4D97-AF65-F5344CB8AC3E}">
        <p14:creationId xmlns:p14="http://schemas.microsoft.com/office/powerpoint/2010/main" val="3700078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0" dirty="0">
                <a:solidFill>
                  <a:srgbClr val="FFFFFF"/>
                </a:solidFill>
              </a:rPr>
              <a:t>Dödsolyckor endast 1 av 10 är kvinnor</a:t>
            </a:r>
          </a:p>
        </p:txBody>
      </p:sp>
      <p:pic>
        <p:nvPicPr>
          <p:cNvPr id="4" name="Bildobjekt 3" descr="Sam Davies_credit onEdition.jpg"/>
          <p:cNvPicPr>
            <a:picLocks noChangeAspect="1"/>
          </p:cNvPicPr>
          <p:nvPr/>
        </p:nvPicPr>
        <p:blipFill rotWithShape="1">
          <a:blip r:embed="rId3" cstate="screen">
            <a:extLst>
              <a:ext uri="{28A0092B-C50C-407E-A947-70E740481C1C}">
                <a14:useLocalDpi xmlns:a14="http://schemas.microsoft.com/office/drawing/2010/main"/>
              </a:ext>
            </a:extLst>
          </a:blip>
          <a:srcRect l="-1422"/>
          <a:stretch/>
        </p:blipFill>
        <p:spPr>
          <a:xfrm>
            <a:off x="-180528" y="1052735"/>
            <a:ext cx="9324528" cy="4968553"/>
          </a:xfrm>
          <a:prstGeom prst="rect">
            <a:avLst/>
          </a:prstGeom>
        </p:spPr>
      </p:pic>
      <p:sp>
        <p:nvSpPr>
          <p:cNvPr id="7" name="Rubrik 1"/>
          <p:cNvSpPr txBox="1">
            <a:spLocks/>
          </p:cNvSpPr>
          <p:nvPr/>
        </p:nvSpPr>
        <p:spPr bwMode="auto">
          <a:xfrm>
            <a:off x="107504" y="5301208"/>
            <a:ext cx="7776864" cy="79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914400" rtl="0" eaLnBrk="1" latinLnBrk="0" hangingPunct="1">
              <a:spcBef>
                <a:spcPct val="0"/>
              </a:spcBef>
              <a:buNone/>
              <a:defRPr sz="3200" b="1" kern="1200">
                <a:solidFill>
                  <a:schemeClr val="bg1"/>
                </a:solidFill>
                <a:latin typeface="Arial" pitchFamily="34" charset="0"/>
                <a:ea typeface="+mj-ea"/>
                <a:cs typeface="Arial" pitchFamily="34" charset="0"/>
              </a:defRPr>
            </a:lvl1pPr>
          </a:lstStyle>
          <a:p>
            <a:r>
              <a:rPr lang="sv-SE" sz="1800" b="0" dirty="0"/>
              <a:t>Samantha Davies. </a:t>
            </a:r>
          </a:p>
          <a:p>
            <a:r>
              <a:rPr lang="sv-SE" sz="1800" b="0" dirty="0"/>
              <a:t>Fyra i ensamkappseglingen jorden runt – Vendée </a:t>
            </a:r>
            <a:r>
              <a:rPr lang="sv-SE" sz="1800" b="0" dirty="0" err="1"/>
              <a:t>Globe</a:t>
            </a:r>
            <a:r>
              <a:rPr lang="sv-SE" sz="1800" b="0" dirty="0"/>
              <a:t> 2009. </a:t>
            </a:r>
          </a:p>
        </p:txBody>
      </p:sp>
    </p:spTree>
    <p:extLst>
      <p:ext uri="{BB962C8B-B14F-4D97-AF65-F5344CB8AC3E}">
        <p14:creationId xmlns:p14="http://schemas.microsoft.com/office/powerpoint/2010/main" val="123022432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56567-17D8-084B-9FF8-CBF2DB479C7E}"/>
              </a:ext>
            </a:extLst>
          </p:cNvPr>
          <p:cNvSpPr>
            <a:spLocks noGrp="1"/>
          </p:cNvSpPr>
          <p:nvPr>
            <p:ph type="title"/>
          </p:nvPr>
        </p:nvSpPr>
        <p:spPr/>
        <p:txBody>
          <a:bodyPr/>
          <a:lstStyle/>
          <a:p>
            <a:r>
              <a:rPr lang="sv-SE" dirty="0">
                <a:solidFill>
                  <a:schemeClr val="tx1">
                    <a:lumMod val="95000"/>
                  </a:schemeClr>
                </a:solidFill>
              </a:rPr>
              <a:t>Långsidesförtöjd</a:t>
            </a:r>
          </a:p>
        </p:txBody>
      </p:sp>
      <p:sp>
        <p:nvSpPr>
          <p:cNvPr id="3" name="Platshållare för innehåll 2">
            <a:extLst>
              <a:ext uri="{FF2B5EF4-FFF2-40B4-BE49-F238E27FC236}">
                <a16:creationId xmlns:a16="http://schemas.microsoft.com/office/drawing/2014/main" id="{56B91658-E90D-1146-97A8-B937AEA83BAD}"/>
              </a:ext>
            </a:extLst>
          </p:cNvPr>
          <p:cNvSpPr>
            <a:spLocks noGrp="1"/>
          </p:cNvSpPr>
          <p:nvPr>
            <p:ph idx="1"/>
          </p:nvPr>
        </p:nvSpPr>
        <p:spPr/>
        <p:txBody>
          <a:bodyPr/>
          <a:lstStyle/>
          <a:p>
            <a:endParaRPr lang="sv-SE"/>
          </a:p>
        </p:txBody>
      </p:sp>
      <p:pic>
        <p:nvPicPr>
          <p:cNvPr id="4" name="Picture 3">
            <a:extLst>
              <a:ext uri="{FF2B5EF4-FFF2-40B4-BE49-F238E27FC236}">
                <a16:creationId xmlns:a16="http://schemas.microsoft.com/office/drawing/2014/main" id="{AD33CC57-6F13-904B-B0F1-5B12231C1A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4468" y="1342800"/>
            <a:ext cx="7615063" cy="507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530618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19D45E-9935-5145-8EF9-764CBE2B37BD}"/>
              </a:ext>
            </a:extLst>
          </p:cNvPr>
          <p:cNvSpPr>
            <a:spLocks noGrp="1"/>
          </p:cNvSpPr>
          <p:nvPr>
            <p:ph type="title"/>
          </p:nvPr>
        </p:nvSpPr>
        <p:spPr/>
        <p:txBody>
          <a:bodyPr/>
          <a:lstStyle/>
          <a:p>
            <a:r>
              <a:rPr lang="sv-SE" dirty="0">
                <a:solidFill>
                  <a:schemeClr val="tx1">
                    <a:lumMod val="95000"/>
                  </a:schemeClr>
                </a:solidFill>
              </a:rPr>
              <a:t>Enkelt kliv iland från midskepps</a:t>
            </a:r>
          </a:p>
        </p:txBody>
      </p:sp>
      <p:sp>
        <p:nvSpPr>
          <p:cNvPr id="3" name="Platshållare för innehåll 2">
            <a:extLst>
              <a:ext uri="{FF2B5EF4-FFF2-40B4-BE49-F238E27FC236}">
                <a16:creationId xmlns:a16="http://schemas.microsoft.com/office/drawing/2014/main" id="{CAB4895D-A774-FA40-9D7D-4732D63FFF66}"/>
              </a:ext>
            </a:extLst>
          </p:cNvPr>
          <p:cNvSpPr>
            <a:spLocks noGrp="1"/>
          </p:cNvSpPr>
          <p:nvPr>
            <p:ph idx="1"/>
          </p:nvPr>
        </p:nvSpPr>
        <p:spPr/>
        <p:txBody>
          <a:bodyPr/>
          <a:lstStyle/>
          <a:p>
            <a:endParaRPr lang="sv-SE"/>
          </a:p>
        </p:txBody>
      </p:sp>
      <p:pic>
        <p:nvPicPr>
          <p:cNvPr id="7" name="Bildobjekt 6" descr="En bild som visar båt, vatten, docka, förankrad&#10;&#10;Automatiskt genererad beskrivning">
            <a:extLst>
              <a:ext uri="{FF2B5EF4-FFF2-40B4-BE49-F238E27FC236}">
                <a16:creationId xmlns:a16="http://schemas.microsoft.com/office/drawing/2014/main" id="{BDF0DAFD-54C4-1B4C-9271-9640D6A889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35696" y="1314516"/>
            <a:ext cx="5832336" cy="4382812"/>
          </a:xfrm>
          <a:prstGeom prst="rect">
            <a:avLst/>
          </a:prstGeom>
        </p:spPr>
      </p:pic>
    </p:spTree>
    <p:extLst>
      <p:ext uri="{BB962C8B-B14F-4D97-AF65-F5344CB8AC3E}">
        <p14:creationId xmlns:p14="http://schemas.microsoft.com/office/powerpoint/2010/main" val="2459852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a:ln/>
        </p:spPr>
        <p:txBody>
          <a:bodyPr/>
          <a:lstStyle/>
          <a:p>
            <a:endParaRPr lang="en-US"/>
          </a:p>
        </p:txBody>
      </p:sp>
      <p:sp>
        <p:nvSpPr>
          <p:cNvPr id="61442" name="Rectangle 2"/>
          <p:cNvSpPr>
            <a:spLocks noGrp="1" noChangeArrowheads="1"/>
          </p:cNvSpPr>
          <p:nvPr>
            <p:ph type="body" idx="1"/>
          </p:nvPr>
        </p:nvSpPr>
        <p:spPr>
          <a:ln/>
        </p:spPr>
        <p:txBody>
          <a:bodyPr/>
          <a:lstStyle/>
          <a:p>
            <a:endParaRPr lang="en-US"/>
          </a:p>
        </p:txBody>
      </p:sp>
      <p:pic>
        <p:nvPicPr>
          <p:cNvPr id="61443" name="Picture 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71500" y="0"/>
            <a:ext cx="10287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3611349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p:nvPr>
        </p:nvSpPr>
        <p:spPr>
          <a:ln/>
        </p:spPr>
        <p:txBody>
          <a:bodyPr/>
          <a:lstStyle/>
          <a:p>
            <a:endParaRPr lang="en-US"/>
          </a:p>
        </p:txBody>
      </p:sp>
      <p:sp>
        <p:nvSpPr>
          <p:cNvPr id="64514" name="Rectangle 2"/>
          <p:cNvSpPr>
            <a:spLocks noGrp="1" noChangeArrowheads="1"/>
          </p:cNvSpPr>
          <p:nvPr>
            <p:ph type="body" idx="1"/>
          </p:nvPr>
        </p:nvSpPr>
        <p:spPr>
          <a:ln/>
        </p:spPr>
        <p:txBody>
          <a:bodyPr/>
          <a:lstStyle/>
          <a:p>
            <a:endParaRPr lang="en-US"/>
          </a:p>
        </p:txBody>
      </p:sp>
      <p:pic>
        <p:nvPicPr>
          <p:cNvPr id="64515" name="Picture 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71500" y="0"/>
            <a:ext cx="10287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4209104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9D74B4-CDB7-EF36-DB2C-D67627CB9C2B}"/>
              </a:ext>
            </a:extLst>
          </p:cNvPr>
          <p:cNvSpPr>
            <a:spLocks noGrp="1"/>
          </p:cNvSpPr>
          <p:nvPr>
            <p:ph type="title"/>
          </p:nvPr>
        </p:nvSpPr>
        <p:spPr/>
        <p:txBody>
          <a:bodyPr/>
          <a:lstStyle/>
          <a:p>
            <a:endParaRPr lang="sv-SE"/>
          </a:p>
        </p:txBody>
      </p:sp>
      <p:pic>
        <p:nvPicPr>
          <p:cNvPr id="13" name="Platshållare för innehåll 12">
            <a:extLst>
              <a:ext uri="{FF2B5EF4-FFF2-40B4-BE49-F238E27FC236}">
                <a16:creationId xmlns:a16="http://schemas.microsoft.com/office/drawing/2014/main" id="{486F1AB6-0FD7-D901-EFD2-D53DB6984525}"/>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339752" y="32467"/>
            <a:ext cx="4536910" cy="6708901"/>
          </a:xfrm>
        </p:spPr>
      </p:pic>
    </p:spTree>
    <p:extLst>
      <p:ext uri="{BB962C8B-B14F-4D97-AF65-F5344CB8AC3E}">
        <p14:creationId xmlns:p14="http://schemas.microsoft.com/office/powerpoint/2010/main" val="3338640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4C14DD-87DD-AF45-BDED-44561217DE0D}"/>
              </a:ext>
            </a:extLst>
          </p:cNvPr>
          <p:cNvSpPr>
            <a:spLocks noGrp="1"/>
          </p:cNvSpPr>
          <p:nvPr>
            <p:ph type="title"/>
          </p:nvPr>
        </p:nvSpPr>
        <p:spPr/>
        <p:txBody>
          <a:bodyPr/>
          <a:lstStyle/>
          <a:p>
            <a:r>
              <a:rPr lang="sv-SE" dirty="0">
                <a:solidFill>
                  <a:schemeClr val="tx1"/>
                </a:solidFill>
              </a:rPr>
              <a:t>OBS! Halkskydd.</a:t>
            </a:r>
          </a:p>
        </p:txBody>
      </p:sp>
      <p:pic>
        <p:nvPicPr>
          <p:cNvPr id="5" name="Platshållare för innehåll 4">
            <a:extLst>
              <a:ext uri="{FF2B5EF4-FFF2-40B4-BE49-F238E27FC236}">
                <a16:creationId xmlns:a16="http://schemas.microsoft.com/office/drawing/2014/main" id="{19B2682D-0A8C-1F48-AE5C-900F6C7B56EF}"/>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331640" y="1083964"/>
            <a:ext cx="6696744" cy="4727958"/>
          </a:xfrm>
        </p:spPr>
      </p:pic>
    </p:spTree>
    <p:extLst>
      <p:ext uri="{BB962C8B-B14F-4D97-AF65-F5344CB8AC3E}">
        <p14:creationId xmlns:p14="http://schemas.microsoft.com/office/powerpoint/2010/main" val="2614537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7E5E92-73F6-AE47-9B0E-56AF8FC74976}"/>
              </a:ext>
            </a:extLst>
          </p:cNvPr>
          <p:cNvSpPr>
            <a:spLocks noGrp="1"/>
          </p:cNvSpPr>
          <p:nvPr>
            <p:ph type="title"/>
          </p:nvPr>
        </p:nvSpPr>
        <p:spPr/>
        <p:txBody>
          <a:bodyPr/>
          <a:lstStyle/>
          <a:p>
            <a:r>
              <a:rPr lang="sv-SE" dirty="0">
                <a:solidFill>
                  <a:schemeClr val="tx1"/>
                </a:solidFill>
              </a:rPr>
              <a:t>Sträckmetall</a:t>
            </a:r>
          </a:p>
        </p:txBody>
      </p:sp>
      <p:pic>
        <p:nvPicPr>
          <p:cNvPr id="5" name="Platshållare för innehåll 4" descr="En bild som visar skodon&#10;&#10;Automatiskt genererad beskrivning">
            <a:extLst>
              <a:ext uri="{FF2B5EF4-FFF2-40B4-BE49-F238E27FC236}">
                <a16:creationId xmlns:a16="http://schemas.microsoft.com/office/drawing/2014/main" id="{AAED8816-DC61-7844-A74C-EEFA5356167D}"/>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27584" y="1628800"/>
            <a:ext cx="3888432" cy="3888432"/>
          </a:xfrm>
        </p:spPr>
      </p:pic>
      <p:pic>
        <p:nvPicPr>
          <p:cNvPr id="7" name="Bildobjekt 6" descr="En bild som visar text&#10;&#10;Automatiskt genererad beskrivning">
            <a:extLst>
              <a:ext uri="{FF2B5EF4-FFF2-40B4-BE49-F238E27FC236}">
                <a16:creationId xmlns:a16="http://schemas.microsoft.com/office/drawing/2014/main" id="{A8165A02-904E-5D45-83C5-1418A6042B6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37559" y="1628800"/>
            <a:ext cx="5383526" cy="3888432"/>
          </a:xfrm>
          <a:prstGeom prst="rect">
            <a:avLst/>
          </a:prstGeom>
        </p:spPr>
      </p:pic>
    </p:spTree>
    <p:extLst>
      <p:ext uri="{BB962C8B-B14F-4D97-AF65-F5344CB8AC3E}">
        <p14:creationId xmlns:p14="http://schemas.microsoft.com/office/powerpoint/2010/main" val="41577071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DD09F0-BF21-8045-B359-AA241ED79391}"/>
              </a:ext>
            </a:extLst>
          </p:cNvPr>
          <p:cNvSpPr>
            <a:spLocks noGrp="1"/>
          </p:cNvSpPr>
          <p:nvPr>
            <p:ph type="title"/>
          </p:nvPr>
        </p:nvSpPr>
        <p:spPr>
          <a:xfrm>
            <a:off x="0" y="260648"/>
            <a:ext cx="3840157" cy="3429000"/>
          </a:xfrm>
        </p:spPr>
        <p:txBody>
          <a:bodyPr/>
          <a:lstStyle/>
          <a:p>
            <a:pPr algn="r"/>
            <a:r>
              <a:rPr lang="sv-SE" dirty="0">
                <a:solidFill>
                  <a:schemeClr val="tx1"/>
                </a:solidFill>
              </a:rPr>
              <a:t>Sträckmetall</a:t>
            </a:r>
            <a:br>
              <a:rPr lang="sv-SE" dirty="0">
                <a:solidFill>
                  <a:schemeClr val="tx1"/>
                </a:solidFill>
              </a:rPr>
            </a:br>
            <a:r>
              <a:rPr lang="sv-SE" dirty="0">
                <a:solidFill>
                  <a:schemeClr val="tx1"/>
                </a:solidFill>
              </a:rPr>
              <a:t>och</a:t>
            </a:r>
            <a:br>
              <a:rPr lang="sv-SE" dirty="0">
                <a:solidFill>
                  <a:schemeClr val="tx1"/>
                </a:solidFill>
              </a:rPr>
            </a:br>
            <a:r>
              <a:rPr lang="sv-SE" dirty="0">
                <a:solidFill>
                  <a:schemeClr val="tx1"/>
                </a:solidFill>
              </a:rPr>
              <a:t>fastsatta träribbor</a:t>
            </a:r>
          </a:p>
        </p:txBody>
      </p:sp>
      <p:pic>
        <p:nvPicPr>
          <p:cNvPr id="5" name="Platshållare för innehåll 4" descr="En bild som visar text, byggnad, utomhus&#10;&#10;Automatiskt genererad beskrivning">
            <a:extLst>
              <a:ext uri="{FF2B5EF4-FFF2-40B4-BE49-F238E27FC236}">
                <a16:creationId xmlns:a16="http://schemas.microsoft.com/office/drawing/2014/main" id="{E3A28DCA-3FC5-874A-8AF3-383E71B27A4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rot="5400000">
            <a:off x="3218580" y="1061737"/>
            <a:ext cx="6408712" cy="4806534"/>
          </a:xfrm>
        </p:spPr>
      </p:pic>
    </p:spTree>
    <p:extLst>
      <p:ext uri="{BB962C8B-B14F-4D97-AF65-F5344CB8AC3E}">
        <p14:creationId xmlns:p14="http://schemas.microsoft.com/office/powerpoint/2010/main" val="19934955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bwMode="auto">
          <a:xfrm>
            <a:off x="711200" y="990600"/>
            <a:ext cx="7789333" cy="1143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sv-SE">
                <a:solidFill>
                  <a:schemeClr val="bg1"/>
                </a:solidFill>
                <a:latin typeface="Comic Sans MS" charset="0"/>
                <a:ea typeface="ＭＳ Ｐゴシック" charset="0"/>
                <a:cs typeface="ＭＳ Ｐゴシック" charset="0"/>
              </a:rPr>
              <a:t>35  </a:t>
            </a:r>
            <a:r>
              <a:rPr lang="sv-SE">
                <a:solidFill>
                  <a:schemeClr val="bg1"/>
                </a:solidFill>
                <a:latin typeface="Symbol" charset="0"/>
                <a:ea typeface="ＭＳ Ｐゴシック" charset="0"/>
                <a:cs typeface="ＭＳ Ｐゴシック" charset="0"/>
              </a:rPr>
              <a:t>±</a:t>
            </a:r>
            <a:r>
              <a:rPr lang="sv-SE">
                <a:solidFill>
                  <a:schemeClr val="bg1"/>
                </a:solidFill>
                <a:latin typeface="Comic Sans MS" charset="0"/>
                <a:ea typeface="ＭＳ Ｐゴシック" charset="0"/>
                <a:cs typeface="ＭＳ Ｐゴシック" charset="0"/>
              </a:rPr>
              <a:t>5</a:t>
            </a:r>
          </a:p>
        </p:txBody>
      </p:sp>
      <p:sp>
        <p:nvSpPr>
          <p:cNvPr id="101379" name="Rectangle 3"/>
          <p:cNvSpPr>
            <a:spLocks noGrp="1" noChangeArrowheads="1"/>
          </p:cNvSpPr>
          <p:nvPr>
            <p:ph type="body" idx="1"/>
          </p:nvPr>
        </p:nvSpPr>
        <p:spPr bwMode="auto">
          <a:xfrm>
            <a:off x="1354667" y="7543800"/>
            <a:ext cx="7789333" cy="411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pPr>
              <a:buFontTx/>
              <a:buNone/>
            </a:pPr>
            <a:endParaRPr lang="sv-SE">
              <a:latin typeface="Times New Roman" charset="0"/>
              <a:ea typeface="ＭＳ Ｐゴシック" charset="0"/>
              <a:cs typeface="ＭＳ Ｐゴシック" charset="0"/>
            </a:endParaRPr>
          </a:p>
        </p:txBody>
      </p:sp>
      <p:pic>
        <p:nvPicPr>
          <p:cNvPr id="101380" name="Bildobjekt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1014681" y="1052736"/>
            <a:ext cx="7373743" cy="5085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ubrik 1">
            <a:extLst>
              <a:ext uri="{FF2B5EF4-FFF2-40B4-BE49-F238E27FC236}">
                <a16:creationId xmlns:a16="http://schemas.microsoft.com/office/drawing/2014/main" id="{513B185B-9FBE-E24D-A554-67B27DEB3305}"/>
              </a:ext>
            </a:extLst>
          </p:cNvPr>
          <p:cNvSpPr txBox="1">
            <a:spLocks/>
          </p:cNvSpPr>
          <p:nvPr/>
        </p:nvSpPr>
        <p:spPr bwMode="auto">
          <a:xfrm>
            <a:off x="719138" y="0"/>
            <a:ext cx="7967662"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3200" b="1" kern="1200">
                <a:solidFill>
                  <a:schemeClr val="bg1"/>
                </a:solidFill>
                <a:latin typeface="Arial" pitchFamily="34" charset="0"/>
                <a:ea typeface="+mj-ea"/>
                <a:cs typeface="Arial" pitchFamily="34" charset="0"/>
              </a:defRPr>
            </a:lvl1pPr>
          </a:lstStyle>
          <a:p>
            <a:r>
              <a:rPr lang="sv-SE" dirty="0">
                <a:solidFill>
                  <a:srgbClr val="FFFFFF"/>
                </a:solidFill>
              </a:rPr>
              <a:t>Bränder är vanliga men få omkommer</a:t>
            </a:r>
          </a:p>
        </p:txBody>
      </p:sp>
    </p:spTree>
    <p:extLst>
      <p:ext uri="{BB962C8B-B14F-4D97-AF65-F5344CB8AC3E}">
        <p14:creationId xmlns:p14="http://schemas.microsoft.com/office/powerpoint/2010/main" val="2816268140"/>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Wasahamnen, Stockholms gästhamn</a:t>
            </a:r>
          </a:p>
        </p:txBody>
      </p:sp>
      <p:pic>
        <p:nvPicPr>
          <p:cNvPr id="4" name="Platshållare för innehåll 3" descr="IMG_3370.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 y="1052736"/>
            <a:ext cx="9057171" cy="4968552"/>
          </a:xfrm>
        </p:spPr>
      </p:pic>
    </p:spTree>
    <p:extLst>
      <p:ext uri="{BB962C8B-B14F-4D97-AF65-F5344CB8AC3E}">
        <p14:creationId xmlns:p14="http://schemas.microsoft.com/office/powerpoint/2010/main" val="400932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half" idx="1"/>
          </p:nvPr>
        </p:nvSpPr>
        <p:spPr>
          <a:xfrm>
            <a:off x="755576" y="1916832"/>
            <a:ext cx="7632848" cy="2592288"/>
          </a:xfrm>
        </p:spPr>
        <p:txBody>
          <a:bodyPr/>
          <a:lstStyle/>
          <a:p>
            <a:pPr marL="0" indent="0" algn="ctr">
              <a:buNone/>
            </a:pPr>
            <a:r>
              <a:rPr lang="sv-SE" sz="4000" dirty="0"/>
              <a:t>Ungefär hälften av </a:t>
            </a:r>
          </a:p>
          <a:p>
            <a:pPr marL="0" indent="0" algn="ctr">
              <a:buNone/>
            </a:pPr>
            <a:r>
              <a:rPr lang="sv-SE" sz="4000" dirty="0"/>
              <a:t>de </a:t>
            </a:r>
            <a:r>
              <a:rPr lang="sv-SE" sz="4000" u="sng" dirty="0"/>
              <a:t>skadade</a:t>
            </a:r>
            <a:r>
              <a:rPr lang="sv-SE" sz="4000" dirty="0"/>
              <a:t> i fritidsbåtsolyckor är kvinnor.</a:t>
            </a:r>
          </a:p>
          <a:p>
            <a:pPr marL="0" indent="0">
              <a:buNone/>
            </a:pPr>
            <a:endParaRPr lang="sv-SE" dirty="0"/>
          </a:p>
        </p:txBody>
      </p:sp>
      <p:sp>
        <p:nvSpPr>
          <p:cNvPr id="4" name="Rubrik 3"/>
          <p:cNvSpPr>
            <a:spLocks noGrp="1"/>
          </p:cNvSpPr>
          <p:nvPr>
            <p:ph type="title"/>
          </p:nvPr>
        </p:nvSpPr>
        <p:spPr/>
        <p:txBody>
          <a:bodyPr/>
          <a:lstStyle/>
          <a:p>
            <a:endParaRPr lang="sv-SE" dirty="0"/>
          </a:p>
        </p:txBody>
      </p:sp>
    </p:spTree>
    <p:extLst>
      <p:ext uri="{BB962C8B-B14F-4D97-AF65-F5344CB8AC3E}">
        <p14:creationId xmlns:p14="http://schemas.microsoft.com/office/powerpoint/2010/main" val="28304042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19138" y="-171400"/>
            <a:ext cx="7967662" cy="1066800"/>
          </a:xfrm>
        </p:spPr>
        <p:txBody>
          <a:bodyPr/>
          <a:lstStyle/>
          <a:p>
            <a:endParaRPr lang="sv-SE" dirty="0">
              <a:solidFill>
                <a:srgbClr val="FFFFFF"/>
              </a:solidFill>
            </a:endParaRPr>
          </a:p>
        </p:txBody>
      </p:sp>
      <p:pic>
        <p:nvPicPr>
          <p:cNvPr id="4" name="Platshållare för innehåll 3" descr="IMG_336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947825"/>
            <a:ext cx="9117150" cy="5001455"/>
          </a:xfrm>
        </p:spPr>
      </p:pic>
    </p:spTree>
    <p:extLst>
      <p:ext uri="{BB962C8B-B14F-4D97-AF65-F5344CB8AC3E}">
        <p14:creationId xmlns:p14="http://schemas.microsoft.com/office/powerpoint/2010/main" val="1038233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j_k-02 kopia"/>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1052736"/>
            <a:ext cx="9143999" cy="4752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p:txBody>
          <a:bodyPr/>
          <a:lstStyle/>
          <a:p>
            <a:r>
              <a:rPr lang="sv-SE" dirty="0">
                <a:solidFill>
                  <a:srgbClr val="FFFFFF"/>
                </a:solidFill>
              </a:rPr>
              <a:t>Brandpost, Stockholms gästhamn</a:t>
            </a:r>
          </a:p>
        </p:txBody>
      </p:sp>
      <p:pic>
        <p:nvPicPr>
          <p:cNvPr id="3" name="Bildobjekt 2" descr="IMG_336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1600" y="908720"/>
            <a:ext cx="7308304" cy="4872203"/>
          </a:xfrm>
          <a:prstGeom prst="rect">
            <a:avLst/>
          </a:prstGeom>
        </p:spPr>
      </p:pic>
    </p:spTree>
    <p:extLst>
      <p:ext uri="{BB962C8B-B14F-4D97-AF65-F5344CB8AC3E}">
        <p14:creationId xmlns:p14="http://schemas.microsoft.com/office/powerpoint/2010/main" val="12211330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Dricksvattenslang</a:t>
            </a:r>
          </a:p>
        </p:txBody>
      </p:sp>
      <p:pic>
        <p:nvPicPr>
          <p:cNvPr id="4" name="Platshållare för innehåll 3" descr="IMG_3363.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0" y="1052736"/>
            <a:ext cx="9188434" cy="5040560"/>
          </a:xfrm>
        </p:spPr>
      </p:pic>
    </p:spTree>
    <p:extLst>
      <p:ext uri="{BB962C8B-B14F-4D97-AF65-F5344CB8AC3E}">
        <p14:creationId xmlns:p14="http://schemas.microsoft.com/office/powerpoint/2010/main" val="13060066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Sj_k-02 kopia"/>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 y="980728"/>
            <a:ext cx="9143999" cy="4752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p:txBody>
          <a:bodyPr/>
          <a:lstStyle/>
          <a:p>
            <a:r>
              <a:rPr lang="sv-SE" dirty="0">
                <a:solidFill>
                  <a:srgbClr val="FFFFFF"/>
                </a:solidFill>
              </a:rPr>
              <a:t>Ljungskile hösten 2012. 6 </a:t>
            </a:r>
            <a:r>
              <a:rPr lang="sv-SE" dirty="0" err="1">
                <a:solidFill>
                  <a:srgbClr val="FFFFFF"/>
                </a:solidFill>
              </a:rPr>
              <a:t>pers</a:t>
            </a:r>
            <a:r>
              <a:rPr lang="sv-SE" dirty="0">
                <a:solidFill>
                  <a:srgbClr val="FFFFFF"/>
                </a:solidFill>
              </a:rPr>
              <a:t> skadade.</a:t>
            </a:r>
          </a:p>
        </p:txBody>
      </p:sp>
      <p:sp>
        <p:nvSpPr>
          <p:cNvPr id="3" name="Platshållare för innehåll 2"/>
          <p:cNvSpPr>
            <a:spLocks noGrp="1"/>
          </p:cNvSpPr>
          <p:nvPr>
            <p:ph idx="1"/>
          </p:nvPr>
        </p:nvSpPr>
        <p:spPr/>
        <p:txBody>
          <a:bodyPr/>
          <a:lstStyle/>
          <a:p>
            <a:endParaRPr lang="sv-SE"/>
          </a:p>
        </p:txBody>
      </p:sp>
      <p:pic>
        <p:nvPicPr>
          <p:cNvPr id="5" name="Bildobjekt 4" descr="image1_2a08d14644f9adbb78d9cbf0f47f8df2.jpe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3648" y="1124744"/>
            <a:ext cx="6336704" cy="4752528"/>
          </a:xfrm>
          <a:prstGeom prst="rect">
            <a:avLst/>
          </a:prstGeom>
        </p:spPr>
      </p:pic>
    </p:spTree>
    <p:extLst>
      <p:ext uri="{BB962C8B-B14F-4D97-AF65-F5344CB8AC3E}">
        <p14:creationId xmlns:p14="http://schemas.microsoft.com/office/powerpoint/2010/main" val="480705330"/>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110 meter lång brygga</a:t>
            </a:r>
          </a:p>
        </p:txBody>
      </p:sp>
      <p:pic>
        <p:nvPicPr>
          <p:cNvPr id="4" name="Platshållare för innehåll 3" descr="IMG_4030.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 y="1052736"/>
            <a:ext cx="9057171" cy="4968552"/>
          </a:xfrm>
        </p:spPr>
      </p:pic>
    </p:spTree>
    <p:extLst>
      <p:ext uri="{BB962C8B-B14F-4D97-AF65-F5344CB8AC3E}">
        <p14:creationId xmlns:p14="http://schemas.microsoft.com/office/powerpoint/2010/main" val="3366499107"/>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5" name="Picture 4" descr="Sj_k-02 kop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51" y="16059"/>
            <a:ext cx="9143999" cy="6105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latshållare för innehåll 3" descr="bild kopia.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41822" r="-1800"/>
          <a:stretch/>
        </p:blipFill>
        <p:spPr>
          <a:xfrm>
            <a:off x="3203849" y="-2835697"/>
            <a:ext cx="5942568" cy="9736065"/>
          </a:xfrm>
        </p:spPr>
      </p:pic>
    </p:spTree>
    <p:extLst>
      <p:ext uri="{BB962C8B-B14F-4D97-AF65-F5344CB8AC3E}">
        <p14:creationId xmlns:p14="http://schemas.microsoft.com/office/powerpoint/2010/main" val="423212461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Klart hösten 2013</a:t>
            </a:r>
          </a:p>
        </p:txBody>
      </p:sp>
      <p:pic>
        <p:nvPicPr>
          <p:cNvPr id="8" name="Bildobjekt 7" descr="Bild (enhetsoberoende bitmapp) 1.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268760"/>
            <a:ext cx="6191250" cy="4029075"/>
          </a:xfrm>
          <a:prstGeom prst="rect">
            <a:avLst/>
          </a:prstGeom>
        </p:spPr>
      </p:pic>
      <p:pic>
        <p:nvPicPr>
          <p:cNvPr id="10" name="Bildobjekt 9" descr="Bild (enhetsoberoende bitmapp) 2.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2121197"/>
            <a:ext cx="3048000" cy="3228975"/>
          </a:xfrm>
          <a:prstGeom prst="rect">
            <a:avLst/>
          </a:prstGeom>
        </p:spPr>
      </p:pic>
    </p:spTree>
    <p:extLst>
      <p:ext uri="{BB962C8B-B14F-4D97-AF65-F5344CB8AC3E}">
        <p14:creationId xmlns:p14="http://schemas.microsoft.com/office/powerpoint/2010/main" val="1973003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A37D71-B54C-8544-BF6A-D181A15F5E01}"/>
              </a:ext>
            </a:extLst>
          </p:cNvPr>
          <p:cNvSpPr>
            <a:spLocks noGrp="1"/>
          </p:cNvSpPr>
          <p:nvPr>
            <p:ph type="title"/>
          </p:nvPr>
        </p:nvSpPr>
        <p:spPr/>
        <p:txBody>
          <a:bodyPr/>
          <a:lstStyle/>
          <a:p>
            <a:r>
              <a:rPr lang="sv-SE" dirty="0">
                <a:solidFill>
                  <a:schemeClr val="tx1"/>
                </a:solidFill>
              </a:rPr>
              <a:t>Fasadbelyst märke med radarreflektor</a:t>
            </a:r>
          </a:p>
        </p:txBody>
      </p:sp>
      <p:pic>
        <p:nvPicPr>
          <p:cNvPr id="5" name="Platshållare för innehåll 4" descr="En bild som visar vatten, utomhus, träd, sjö&#10;&#10;Automatiskt genererad beskrivning">
            <a:extLst>
              <a:ext uri="{FF2B5EF4-FFF2-40B4-BE49-F238E27FC236}">
                <a16:creationId xmlns:a16="http://schemas.microsoft.com/office/drawing/2014/main" id="{2E74A4D3-F113-0E42-93E4-8FBD5B739249}"/>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607030" y="1343025"/>
            <a:ext cx="6193464" cy="4370388"/>
          </a:xfrm>
        </p:spPr>
      </p:pic>
    </p:spTree>
    <p:extLst>
      <p:ext uri="{BB962C8B-B14F-4D97-AF65-F5344CB8AC3E}">
        <p14:creationId xmlns:p14="http://schemas.microsoft.com/office/powerpoint/2010/main" val="1498219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8239A2-0021-8F4E-90F0-54A18859E450}"/>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2A81C845-EB4C-1041-9F9A-9A22FB3E5E4E}"/>
              </a:ext>
            </a:extLst>
          </p:cNvPr>
          <p:cNvSpPr>
            <a:spLocks noGrp="1"/>
          </p:cNvSpPr>
          <p:nvPr>
            <p:ph idx="1"/>
          </p:nvPr>
        </p:nvSpPr>
        <p:spPr/>
        <p:txBody>
          <a:bodyPr/>
          <a:lstStyle/>
          <a:p>
            <a:endParaRPr lang="sv-SE"/>
          </a:p>
        </p:txBody>
      </p:sp>
      <p:pic>
        <p:nvPicPr>
          <p:cNvPr id="4" name="Bildobjekt 3">
            <a:extLst>
              <a:ext uri="{FF2B5EF4-FFF2-40B4-BE49-F238E27FC236}">
                <a16:creationId xmlns:a16="http://schemas.microsoft.com/office/drawing/2014/main" id="{8C0861FB-486D-1546-95A3-59F229892908}"/>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1676559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Skyltar och broschyrer</a:t>
            </a:r>
          </a:p>
        </p:txBody>
      </p:sp>
      <p:pic>
        <p:nvPicPr>
          <p:cNvPr id="4" name="Bildobjekt 3" descr="Skärmavbild 2013-04-18 kl. 20.0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585" y="1700808"/>
            <a:ext cx="9144000" cy="4182894"/>
          </a:xfrm>
          <a:prstGeom prst="rect">
            <a:avLst/>
          </a:prstGeom>
        </p:spPr>
      </p:pic>
    </p:spTree>
    <p:extLst>
      <p:ext uri="{BB962C8B-B14F-4D97-AF65-F5344CB8AC3E}">
        <p14:creationId xmlns:p14="http://schemas.microsoft.com/office/powerpoint/2010/main" val="3050871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ubrik 1"/>
          <p:cNvSpPr>
            <a:spLocks noGrp="1"/>
          </p:cNvSpPr>
          <p:nvPr>
            <p:ph type="title"/>
          </p:nvPr>
        </p:nvSpPr>
        <p:spPr bwMode="auto">
          <a:xfrm>
            <a:off x="683568" y="188640"/>
            <a:ext cx="7967662" cy="90872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sv-SE" dirty="0">
                <a:solidFill>
                  <a:srgbClr val="FFFFFF"/>
                </a:solidFill>
              </a:rPr>
              <a:t>PERSONSKADOR. Könsneutralt.</a:t>
            </a:r>
            <a:endParaRPr lang="sv-SE" dirty="0">
              <a:solidFill>
                <a:srgbClr val="FFFFFF"/>
              </a:solidFill>
              <a:latin typeface="Times New Roman" charset="0"/>
              <a:ea typeface="ＭＳ Ｐゴシック" charset="0"/>
              <a:cs typeface="ＭＳ Ｐゴシック" charset="0"/>
            </a:endParaRPr>
          </a:p>
        </p:txBody>
      </p:sp>
      <p:pic>
        <p:nvPicPr>
          <p:cNvPr id="111618" name="Platshållare för innehåll 4" descr="IMG_2541.JPG"/>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bwMode="auto">
          <a:xfrm>
            <a:off x="1043609" y="1340206"/>
            <a:ext cx="2088232" cy="417702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2" descr="IMG_0648"/>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491882" y="1340206"/>
            <a:ext cx="2320492" cy="41764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Bildobjekt 1" descr="Skärmavbild 2011-05-16 kl. 18.11.35.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6084169" y="1340206"/>
            <a:ext cx="2088231" cy="41576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793280"/>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0D6E9D-D399-C042-8CA0-7725451D9E00}"/>
              </a:ext>
            </a:extLst>
          </p:cNvPr>
          <p:cNvSpPr>
            <a:spLocks noGrp="1"/>
          </p:cNvSpPr>
          <p:nvPr>
            <p:ph type="title"/>
          </p:nvPr>
        </p:nvSpPr>
        <p:spPr/>
        <p:txBody>
          <a:bodyPr/>
          <a:lstStyle/>
          <a:p>
            <a:endParaRPr lang="sv-SE"/>
          </a:p>
        </p:txBody>
      </p:sp>
      <p:pic>
        <p:nvPicPr>
          <p:cNvPr id="6" name="Platshållare för innehåll 5">
            <a:extLst>
              <a:ext uri="{FF2B5EF4-FFF2-40B4-BE49-F238E27FC236}">
                <a16:creationId xmlns:a16="http://schemas.microsoft.com/office/drawing/2014/main" id="{D89DEB29-CA23-C94E-B535-DEE3F14070EF}"/>
              </a:ext>
            </a:extLst>
          </p:cNvPr>
          <p:cNvPicPr>
            <a:picLocks noGrp="1" noChangeAspect="1"/>
          </p:cNvPicPr>
          <p:nvPr>
            <p:ph idx="1"/>
          </p:nvPr>
        </p:nvPicPr>
        <p:blipFill rotWithShape="1">
          <a:blip r:embed="rId2" cstate="screen">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l="9545" t="6539"/>
          <a:stretch/>
        </p:blipFill>
        <p:spPr>
          <a:xfrm>
            <a:off x="251520" y="188640"/>
            <a:ext cx="8784976" cy="6051304"/>
          </a:xfrm>
        </p:spPr>
      </p:pic>
    </p:spTree>
    <p:extLst>
      <p:ext uri="{BB962C8B-B14F-4D97-AF65-F5344CB8AC3E}">
        <p14:creationId xmlns:p14="http://schemas.microsoft.com/office/powerpoint/2010/main" val="18531491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D00D69-7AD4-0443-A2D7-DB8A5581DF06}"/>
              </a:ext>
            </a:extLst>
          </p:cNvPr>
          <p:cNvSpPr>
            <a:spLocks noGrp="1"/>
          </p:cNvSpPr>
          <p:nvPr>
            <p:ph type="title"/>
          </p:nvPr>
        </p:nvSpPr>
        <p:spPr/>
        <p:txBody>
          <a:bodyPr/>
          <a:lstStyle/>
          <a:p>
            <a:endParaRPr lang="sv-SE"/>
          </a:p>
        </p:txBody>
      </p:sp>
      <p:pic>
        <p:nvPicPr>
          <p:cNvPr id="5" name="Platshållare för innehåll 4" descr="En bild som visar text&#10;&#10;Automatiskt genererad beskrivning">
            <a:extLst>
              <a:ext uri="{FF2B5EF4-FFF2-40B4-BE49-F238E27FC236}">
                <a16:creationId xmlns:a16="http://schemas.microsoft.com/office/drawing/2014/main" id="{7399C8C4-B290-5F45-B2E5-E067AE3E9540}"/>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123728" y="1423079"/>
            <a:ext cx="4968552" cy="3740802"/>
          </a:xfrm>
        </p:spPr>
      </p:pic>
    </p:spTree>
    <p:extLst>
      <p:ext uri="{BB962C8B-B14F-4D97-AF65-F5344CB8AC3E}">
        <p14:creationId xmlns:p14="http://schemas.microsoft.com/office/powerpoint/2010/main" val="2346457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Logga</a:t>
            </a:r>
          </a:p>
        </p:txBody>
      </p:sp>
      <p:pic>
        <p:nvPicPr>
          <p:cNvPr id="3" name="Bildobjekt 2" descr="Skärmavbild 2013-04-18 kl. 20.27.0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83768" y="2011534"/>
            <a:ext cx="4361330" cy="1565241"/>
          </a:xfrm>
          <a:prstGeom prst="rect">
            <a:avLst/>
          </a:prstGeom>
        </p:spPr>
      </p:pic>
    </p:spTree>
    <p:extLst>
      <p:ext uri="{BB962C8B-B14F-4D97-AF65-F5344CB8AC3E}">
        <p14:creationId xmlns:p14="http://schemas.microsoft.com/office/powerpoint/2010/main" val="2863021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E91ED6-E7C0-AE41-BBED-37BB693864A9}"/>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2B4D1599-0FA0-C041-A37C-92878099DB23}"/>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957512" y="2366169"/>
            <a:ext cx="3492500" cy="2324100"/>
          </a:xfrm>
        </p:spPr>
      </p:pic>
      <p:sp>
        <p:nvSpPr>
          <p:cNvPr id="6" name="Platshållare för innehåll 2">
            <a:extLst>
              <a:ext uri="{FF2B5EF4-FFF2-40B4-BE49-F238E27FC236}">
                <a16:creationId xmlns:a16="http://schemas.microsoft.com/office/drawing/2014/main" id="{5C0CE8E4-36E6-DF4A-9E85-517C73DB8808}"/>
              </a:ext>
            </a:extLst>
          </p:cNvPr>
          <p:cNvSpPr txBox="1">
            <a:spLocks/>
          </p:cNvSpPr>
          <p:nvPr/>
        </p:nvSpPr>
        <p:spPr>
          <a:xfrm>
            <a:off x="720000" y="1342800"/>
            <a:ext cx="7966800" cy="4370400"/>
          </a:xfrm>
          <a:prstGeom prst="rect">
            <a:avLst/>
          </a:prstGeom>
        </p:spPr>
        <p:txBody>
          <a:bodyPr vert="horz" lIns="91440" tIns="45720" rIns="91440" bIns="45720" rtlCol="0">
            <a:noAutofit/>
          </a:bodyPr>
          <a:lstStyle>
            <a:lvl1pPr marL="342000" indent="-342000" algn="l" defTabSz="914400" rtl="0" eaLnBrk="1" latinLnBrk="0" hangingPunct="1">
              <a:lnSpc>
                <a:spcPct val="110000"/>
              </a:lnSpc>
              <a:spcBef>
                <a:spcPct val="20000"/>
              </a:spcBef>
              <a:buClr>
                <a:schemeClr val="accent1"/>
              </a:buClr>
              <a:buSzPct val="85000"/>
              <a:buFont typeface="Arial" pitchFamily="34" charset="0"/>
              <a:buChar char="•"/>
              <a:defRPr lang="sv-SE" sz="2400" b="0" kern="1200" baseline="0" dirty="0" smtClean="0">
                <a:solidFill>
                  <a:schemeClr val="tx1"/>
                </a:solidFill>
                <a:latin typeface="Arial" pitchFamily="34" charset="0"/>
                <a:ea typeface="+mn-ea"/>
                <a:cs typeface="Arial" pitchFamily="34" charset="0"/>
              </a:defRPr>
            </a:lvl1pPr>
            <a:lvl2pPr marL="622800" indent="-259200" algn="l" defTabSz="914400" rtl="0" eaLnBrk="1" latinLnBrk="0" hangingPunct="1">
              <a:lnSpc>
                <a:spcPct val="110000"/>
              </a:lnSpc>
              <a:spcBef>
                <a:spcPct val="20000"/>
              </a:spcBef>
              <a:buSzPct val="80000"/>
              <a:buFont typeface="Arial" pitchFamily="34" charset="0"/>
              <a:buChar char="–"/>
              <a:defRPr lang="sv-SE" sz="2000" kern="1200" dirty="0" smtClean="0">
                <a:solidFill>
                  <a:schemeClr val="tx1"/>
                </a:solidFill>
                <a:latin typeface="Arial" pitchFamily="34" charset="0"/>
                <a:ea typeface="+mn-ea"/>
                <a:cs typeface="Arial" pitchFamily="34" charset="0"/>
              </a:defRPr>
            </a:lvl2pPr>
            <a:lvl3pPr marL="892800" indent="-259200" algn="l" defTabSz="914400" rtl="0" eaLnBrk="1" latinLnBrk="0" hangingPunct="1">
              <a:lnSpc>
                <a:spcPct val="110000"/>
              </a:lnSpc>
              <a:spcBef>
                <a:spcPct val="20000"/>
              </a:spcBef>
              <a:buSzPct val="80000"/>
              <a:buFont typeface="Arial" pitchFamily="34" charset="0"/>
              <a:buChar char="•"/>
              <a:defRPr lang="sv-SE" sz="1800" kern="1200" dirty="0" smtClean="0">
                <a:solidFill>
                  <a:schemeClr val="tx1"/>
                </a:solidFill>
                <a:latin typeface="Arial" pitchFamily="34" charset="0"/>
                <a:ea typeface="+mn-ea"/>
                <a:cs typeface="Arial" pitchFamily="34" charset="0"/>
              </a:defRPr>
            </a:lvl3pPr>
            <a:lvl4pPr marL="1166400" indent="-241200" algn="l" defTabSz="914400" rtl="0" eaLnBrk="1" latinLnBrk="0" hangingPunct="1">
              <a:lnSpc>
                <a:spcPct val="110000"/>
              </a:lnSpc>
              <a:spcBef>
                <a:spcPct val="20000"/>
              </a:spcBef>
              <a:buSzPct val="80000"/>
              <a:buFont typeface="Arial" pitchFamily="34" charset="0"/>
              <a:buChar char="–"/>
              <a:defRPr lang="sv-SE" sz="1400" kern="1200" dirty="0" smtClean="0">
                <a:solidFill>
                  <a:schemeClr val="tx1"/>
                </a:solidFill>
                <a:latin typeface="Arial" pitchFamily="34" charset="0"/>
                <a:ea typeface="+mn-ea"/>
                <a:cs typeface="Arial" pitchFamily="34" charset="0"/>
              </a:defRPr>
            </a:lvl4pPr>
            <a:lvl5pPr marL="1346400" indent="-169200" algn="l" defTabSz="914400" rtl="0" eaLnBrk="1" latinLnBrk="0" hangingPunct="1">
              <a:lnSpc>
                <a:spcPct val="110000"/>
              </a:lnSpc>
              <a:spcBef>
                <a:spcPct val="20000"/>
              </a:spcBef>
              <a:buSzPct val="90000"/>
              <a:buFont typeface="Arial" pitchFamily="34" charset="0"/>
              <a:buChar char="»"/>
              <a:defRPr lang="sv-SE" sz="11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Räddningstjänsten Syd</a:t>
            </a:r>
          </a:p>
        </p:txBody>
      </p:sp>
    </p:spTree>
    <p:extLst>
      <p:ext uri="{BB962C8B-B14F-4D97-AF65-F5344CB8AC3E}">
        <p14:creationId xmlns:p14="http://schemas.microsoft.com/office/powerpoint/2010/main" val="2577785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818C49-82EB-B54F-9218-61E3F3C8B09A}"/>
              </a:ext>
            </a:extLst>
          </p:cNvPr>
          <p:cNvSpPr>
            <a:spLocks noGrp="1"/>
          </p:cNvSpPr>
          <p:nvPr>
            <p:ph type="title"/>
          </p:nvPr>
        </p:nvSpPr>
        <p:spPr/>
        <p:txBody>
          <a:bodyPr/>
          <a:lstStyle/>
          <a:p>
            <a:endParaRPr lang="sv-SE"/>
          </a:p>
        </p:txBody>
      </p:sp>
      <p:pic>
        <p:nvPicPr>
          <p:cNvPr id="8" name="Platshållare för innehåll 7" descr="En bild som visar text, tecken, nära&#10;&#10;Automatiskt genererad beskrivning">
            <a:extLst>
              <a:ext uri="{FF2B5EF4-FFF2-40B4-BE49-F238E27FC236}">
                <a16:creationId xmlns:a16="http://schemas.microsoft.com/office/drawing/2014/main" id="{00D4FD41-704D-3749-A34D-C5DECC1953D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419872" y="1343025"/>
            <a:ext cx="2376016" cy="2755555"/>
          </a:xfrm>
        </p:spPr>
      </p:pic>
    </p:spTree>
    <p:extLst>
      <p:ext uri="{BB962C8B-B14F-4D97-AF65-F5344CB8AC3E}">
        <p14:creationId xmlns:p14="http://schemas.microsoft.com/office/powerpoint/2010/main" val="31480154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Logga</a:t>
            </a:r>
          </a:p>
        </p:txBody>
      </p:sp>
      <p:pic>
        <p:nvPicPr>
          <p:cNvPr id="4" name="Bildobjekt 3" descr="Skärmavbild 2013-04-18 kl. 20.11.02.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544859" y="1599498"/>
            <a:ext cx="6051477" cy="2454445"/>
          </a:xfrm>
          <a:prstGeom prst="rect">
            <a:avLst/>
          </a:prstGeom>
        </p:spPr>
      </p:pic>
    </p:spTree>
    <p:extLst>
      <p:ext uri="{BB962C8B-B14F-4D97-AF65-F5344CB8AC3E}">
        <p14:creationId xmlns:p14="http://schemas.microsoft.com/office/powerpoint/2010/main" val="3230501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60186FBC-0FF5-E84B-B65C-EFE4FD941A7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573861" y="764704"/>
            <a:ext cx="5996278" cy="5441573"/>
          </a:xfrm>
        </p:spPr>
      </p:pic>
      <p:sp>
        <p:nvSpPr>
          <p:cNvPr id="4" name="Rubrik 3">
            <a:extLst>
              <a:ext uri="{FF2B5EF4-FFF2-40B4-BE49-F238E27FC236}">
                <a16:creationId xmlns:a16="http://schemas.microsoft.com/office/drawing/2014/main" id="{F4231A18-9978-C34E-9CB9-B1489EF2AA81}"/>
              </a:ext>
            </a:extLst>
          </p:cNvPr>
          <p:cNvSpPr>
            <a:spLocks noGrp="1"/>
          </p:cNvSpPr>
          <p:nvPr>
            <p:ph type="title"/>
          </p:nvPr>
        </p:nvSpPr>
        <p:spPr/>
        <p:txBody>
          <a:bodyPr/>
          <a:lstStyle/>
          <a:p>
            <a:endParaRPr lang="sv-SE"/>
          </a:p>
        </p:txBody>
      </p:sp>
      <p:sp>
        <p:nvSpPr>
          <p:cNvPr id="2" name="Rektangel 1">
            <a:extLst>
              <a:ext uri="{FF2B5EF4-FFF2-40B4-BE49-F238E27FC236}">
                <a16:creationId xmlns:a16="http://schemas.microsoft.com/office/drawing/2014/main" id="{C4F4F28F-E502-2443-A117-E3F8C0212D73}"/>
              </a:ext>
            </a:extLst>
          </p:cNvPr>
          <p:cNvSpPr/>
          <p:nvPr/>
        </p:nvSpPr>
        <p:spPr>
          <a:xfrm>
            <a:off x="3722088" y="3244334"/>
            <a:ext cx="1699824" cy="369332"/>
          </a:xfrm>
          <a:prstGeom prst="rect">
            <a:avLst/>
          </a:prstGeom>
        </p:spPr>
        <p:txBody>
          <a:bodyPr wrap="none">
            <a:spAutoFit/>
          </a:bodyPr>
          <a:lstStyle/>
          <a:p>
            <a:r>
              <a:rPr lang="sv-SE" dirty="0"/>
              <a:t>id egna bryggor </a:t>
            </a:r>
          </a:p>
        </p:txBody>
      </p:sp>
      <p:sp>
        <p:nvSpPr>
          <p:cNvPr id="7" name="Rektangel 6">
            <a:extLst>
              <a:ext uri="{FF2B5EF4-FFF2-40B4-BE49-F238E27FC236}">
                <a16:creationId xmlns:a16="http://schemas.microsoft.com/office/drawing/2014/main" id="{CD7D08AF-F599-E84C-B1F0-961F597A5767}"/>
              </a:ext>
            </a:extLst>
          </p:cNvPr>
          <p:cNvSpPr/>
          <p:nvPr/>
        </p:nvSpPr>
        <p:spPr>
          <a:xfrm>
            <a:off x="1619672" y="6234568"/>
            <a:ext cx="5242400" cy="369332"/>
          </a:xfrm>
          <a:prstGeom prst="rect">
            <a:avLst/>
          </a:prstGeom>
        </p:spPr>
        <p:txBody>
          <a:bodyPr wrap="square">
            <a:spAutoFit/>
          </a:bodyPr>
          <a:lstStyle/>
          <a:p>
            <a:r>
              <a:rPr lang="sv-SE" dirty="0"/>
              <a:t>Kampanjbild från US Coast </a:t>
            </a:r>
            <a:r>
              <a:rPr lang="sv-SE" dirty="0" err="1"/>
              <a:t>Guard</a:t>
            </a:r>
            <a:endParaRPr lang="sv-SE" dirty="0"/>
          </a:p>
        </p:txBody>
      </p:sp>
    </p:spTree>
    <p:extLst>
      <p:ext uri="{BB962C8B-B14F-4D97-AF65-F5344CB8AC3E}">
        <p14:creationId xmlns:p14="http://schemas.microsoft.com/office/powerpoint/2010/main" val="17248501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CD3769-D0E0-E84F-9C9A-6B0F5A10A46D}"/>
              </a:ext>
            </a:extLst>
          </p:cNvPr>
          <p:cNvSpPr>
            <a:spLocks noGrp="1"/>
          </p:cNvSpPr>
          <p:nvPr>
            <p:ph type="title"/>
          </p:nvPr>
        </p:nvSpPr>
        <p:spPr/>
        <p:txBody>
          <a:bodyPr/>
          <a:lstStyle/>
          <a:p>
            <a:r>
              <a:rPr lang="sv-SE" dirty="0">
                <a:solidFill>
                  <a:schemeClr val="tx1">
                    <a:lumMod val="95000"/>
                  </a:schemeClr>
                </a:solidFill>
              </a:rPr>
              <a:t>Följ kompisarna till bryggan och båten</a:t>
            </a:r>
          </a:p>
        </p:txBody>
      </p:sp>
      <p:sp>
        <p:nvSpPr>
          <p:cNvPr id="3" name="Platshållare för innehåll 2">
            <a:extLst>
              <a:ext uri="{FF2B5EF4-FFF2-40B4-BE49-F238E27FC236}">
                <a16:creationId xmlns:a16="http://schemas.microsoft.com/office/drawing/2014/main" id="{02241DCA-0A5B-704D-9DC7-8D032C5F7007}"/>
              </a:ext>
            </a:extLst>
          </p:cNvPr>
          <p:cNvSpPr>
            <a:spLocks noGrp="1"/>
          </p:cNvSpPr>
          <p:nvPr>
            <p:ph idx="1"/>
          </p:nvPr>
        </p:nvSpPr>
        <p:spPr>
          <a:xfrm>
            <a:off x="720000" y="1342800"/>
            <a:ext cx="7308384" cy="2518248"/>
          </a:xfrm>
        </p:spPr>
        <p:txBody>
          <a:bodyPr/>
          <a:lstStyle/>
          <a:p>
            <a:pPr marL="0" indent="0">
              <a:buNone/>
            </a:pPr>
            <a:r>
              <a:rPr lang="sv-SE" dirty="0"/>
              <a:t>Se till att de kommer ombord ordentligt</a:t>
            </a:r>
          </a:p>
          <a:p>
            <a:pPr marL="0" indent="0">
              <a:buNone/>
            </a:pPr>
            <a:r>
              <a:rPr lang="sv-SE" dirty="0"/>
              <a:t>och </a:t>
            </a:r>
          </a:p>
          <a:p>
            <a:pPr marL="0" indent="0">
              <a:buNone/>
            </a:pPr>
            <a:r>
              <a:rPr lang="sv-SE" dirty="0"/>
              <a:t>iväg ordentligt</a:t>
            </a:r>
          </a:p>
          <a:p>
            <a:pPr marL="0" indent="0">
              <a:buNone/>
            </a:pPr>
            <a:r>
              <a:rPr lang="sv-SE" dirty="0"/>
              <a:t>och </a:t>
            </a:r>
          </a:p>
          <a:p>
            <a:pPr marL="0" indent="0">
              <a:buNone/>
            </a:pPr>
            <a:r>
              <a:rPr lang="sv-SE" dirty="0"/>
              <a:t>att de ringer när de kommit hem</a:t>
            </a:r>
          </a:p>
        </p:txBody>
      </p:sp>
    </p:spTree>
    <p:extLst>
      <p:ext uri="{BB962C8B-B14F-4D97-AF65-F5344CB8AC3E}">
        <p14:creationId xmlns:p14="http://schemas.microsoft.com/office/powerpoint/2010/main" val="17340486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FFFFFF"/>
                </a:solidFill>
              </a:rPr>
              <a:t>SLUT</a:t>
            </a:r>
          </a:p>
        </p:txBody>
      </p:sp>
      <p:sp>
        <p:nvSpPr>
          <p:cNvPr id="3" name="Platshållare för innehåll 2"/>
          <p:cNvSpPr>
            <a:spLocks noGrp="1"/>
          </p:cNvSpPr>
          <p:nvPr>
            <p:ph idx="1"/>
          </p:nvPr>
        </p:nvSpPr>
        <p:spPr/>
        <p:txBody>
          <a:bodyPr/>
          <a:lstStyle/>
          <a:p>
            <a:endParaRPr lang="sv-SE"/>
          </a:p>
        </p:txBody>
      </p:sp>
      <p:pic>
        <p:nvPicPr>
          <p:cNvPr id="5" name="Picture 4" descr="Fyr Falsterbo"/>
          <p:cNvPicPr>
            <a:picLocks noChangeAspect="1" noChangeArrowheads="1"/>
          </p:cNvPicPr>
          <p:nvPr/>
        </p:nvPicPr>
        <p:blipFill>
          <a:blip r:embed="rId2" cstate="screen">
            <a:extLst>
              <a:ext uri="{28A0092B-C50C-407E-A947-70E740481C1C}">
                <a14:useLocalDpi xmlns:a14="http://schemas.microsoft.com/office/drawing/2010/main"/>
              </a:ext>
            </a:extLst>
          </a:blip>
          <a:srcRect b="-2646"/>
          <a:stretch>
            <a:fillRect/>
          </a:stretch>
        </p:blipFill>
        <p:spPr bwMode="auto">
          <a:xfrm>
            <a:off x="0" y="1052736"/>
            <a:ext cx="9144000" cy="4968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3774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half" idx="1"/>
          </p:nvPr>
        </p:nvSpPr>
        <p:spPr>
          <a:xfrm>
            <a:off x="720000" y="1342800"/>
            <a:ext cx="7668424" cy="4370400"/>
          </a:xfrm>
        </p:spPr>
        <p:txBody>
          <a:bodyPr/>
          <a:lstStyle/>
          <a:p>
            <a:pPr>
              <a:buNone/>
            </a:pPr>
            <a:endParaRPr lang="sv-SE" dirty="0"/>
          </a:p>
          <a:p>
            <a:pPr>
              <a:buNone/>
            </a:pPr>
            <a:endParaRPr lang="sv-SE" dirty="0"/>
          </a:p>
        </p:txBody>
      </p:sp>
      <p:sp>
        <p:nvSpPr>
          <p:cNvPr id="4" name="Rubrik 3"/>
          <p:cNvSpPr>
            <a:spLocks noGrp="1"/>
          </p:cNvSpPr>
          <p:nvPr>
            <p:ph type="title"/>
          </p:nvPr>
        </p:nvSpPr>
        <p:spPr>
          <a:xfrm>
            <a:off x="0" y="0"/>
            <a:ext cx="9144000" cy="1066800"/>
          </a:xfrm>
        </p:spPr>
        <p:txBody>
          <a:bodyPr/>
          <a:lstStyle/>
          <a:p>
            <a:pPr algn="ctr"/>
            <a:r>
              <a:rPr lang="sv-SE" dirty="0">
                <a:solidFill>
                  <a:schemeClr val="tx1"/>
                </a:solidFill>
              </a:rPr>
              <a:t>Personskador inom båtlivet 2011-2015 </a:t>
            </a:r>
            <a:br>
              <a:rPr lang="sv-SE" dirty="0">
                <a:solidFill>
                  <a:schemeClr val="tx1"/>
                </a:solidFill>
              </a:rPr>
            </a:br>
            <a:r>
              <a:rPr lang="sv-SE" sz="2000" dirty="0">
                <a:solidFill>
                  <a:schemeClr val="tx1"/>
                </a:solidFill>
              </a:rPr>
              <a:t>orsaker till</a:t>
            </a:r>
          </a:p>
        </p:txBody>
      </p:sp>
      <p:graphicFrame>
        <p:nvGraphicFramePr>
          <p:cNvPr id="5" name="Diagram 4"/>
          <p:cNvGraphicFramePr>
            <a:graphicFrameLocks/>
          </p:cNvGraphicFramePr>
          <p:nvPr/>
        </p:nvGraphicFramePr>
        <p:xfrm>
          <a:off x="395536" y="1124744"/>
          <a:ext cx="7476288" cy="47956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3397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half" idx="1"/>
          </p:nvPr>
        </p:nvSpPr>
        <p:spPr>
          <a:xfrm>
            <a:off x="1259632" y="1243800"/>
            <a:ext cx="7668424" cy="4370400"/>
          </a:xfrm>
        </p:spPr>
        <p:txBody>
          <a:bodyPr/>
          <a:lstStyle/>
          <a:p>
            <a:pPr>
              <a:buNone/>
            </a:pPr>
            <a:r>
              <a:rPr lang="sv-SE" dirty="0"/>
              <a:t>122 	personer skadade i hamn (totalt 164)</a:t>
            </a:r>
          </a:p>
          <a:p>
            <a:pPr>
              <a:buNone/>
            </a:pPr>
            <a:endParaRPr lang="sv-SE" dirty="0"/>
          </a:p>
          <a:p>
            <a:pPr>
              <a:buNone/>
            </a:pPr>
            <a:r>
              <a:rPr lang="sv-SE" dirty="0"/>
              <a:t>45 	frakturer</a:t>
            </a:r>
          </a:p>
          <a:p>
            <a:pPr>
              <a:buNone/>
            </a:pPr>
            <a:r>
              <a:rPr lang="sv-SE" dirty="0"/>
              <a:t>14 	vrickningar</a:t>
            </a:r>
          </a:p>
          <a:p>
            <a:pPr>
              <a:buNone/>
            </a:pPr>
            <a:r>
              <a:rPr lang="sv-SE" dirty="0"/>
              <a:t>11 	krosskador</a:t>
            </a:r>
          </a:p>
          <a:p>
            <a:pPr>
              <a:buNone/>
            </a:pPr>
            <a:r>
              <a:rPr lang="sv-SE" dirty="0"/>
              <a:t>  3 	avslitna hälsenor</a:t>
            </a:r>
          </a:p>
          <a:p>
            <a:pPr>
              <a:buNone/>
            </a:pPr>
            <a:r>
              <a:rPr lang="sv-SE" dirty="0"/>
              <a:t>20 	sårskador</a:t>
            </a:r>
          </a:p>
          <a:p>
            <a:pPr>
              <a:buNone/>
            </a:pPr>
            <a:r>
              <a:rPr lang="sv-SE" dirty="0"/>
              <a:t>  6 	hjärnskakningar</a:t>
            </a:r>
          </a:p>
          <a:p>
            <a:pPr>
              <a:buNone/>
            </a:pPr>
            <a:r>
              <a:rPr lang="sv-SE" dirty="0"/>
              <a:t>  3	luxationer (ur led)</a:t>
            </a:r>
          </a:p>
          <a:p>
            <a:pPr>
              <a:buNone/>
            </a:pPr>
            <a:endParaRPr lang="sv-SE" dirty="0"/>
          </a:p>
        </p:txBody>
      </p:sp>
      <p:sp>
        <p:nvSpPr>
          <p:cNvPr id="4" name="Rubrik 3"/>
          <p:cNvSpPr>
            <a:spLocks noGrp="1"/>
          </p:cNvSpPr>
          <p:nvPr>
            <p:ph type="title"/>
          </p:nvPr>
        </p:nvSpPr>
        <p:spPr>
          <a:xfrm>
            <a:off x="0" y="0"/>
            <a:ext cx="9144000" cy="1066800"/>
          </a:xfrm>
        </p:spPr>
        <p:txBody>
          <a:bodyPr/>
          <a:lstStyle/>
          <a:p>
            <a:pPr algn="ctr"/>
            <a:r>
              <a:rPr lang="sv-SE" dirty="0">
                <a:solidFill>
                  <a:schemeClr val="tx1"/>
                </a:solidFill>
              </a:rPr>
              <a:t>Personskador i hamn 2015</a:t>
            </a:r>
          </a:p>
        </p:txBody>
      </p:sp>
    </p:spTree>
    <p:extLst>
      <p:ext uri="{BB962C8B-B14F-4D97-AF65-F5344CB8AC3E}">
        <p14:creationId xmlns:p14="http://schemas.microsoft.com/office/powerpoint/2010/main" val="177598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F247A6-625B-7F47-9199-8627A6E2E61B}"/>
              </a:ext>
            </a:extLst>
          </p:cNvPr>
          <p:cNvSpPr>
            <a:spLocks noGrp="1"/>
          </p:cNvSpPr>
          <p:nvPr>
            <p:ph type="title"/>
          </p:nvPr>
        </p:nvSpPr>
        <p:spPr/>
        <p:txBody>
          <a:bodyPr/>
          <a:lstStyle/>
          <a:p>
            <a:r>
              <a:rPr lang="sv-SE" dirty="0">
                <a:solidFill>
                  <a:schemeClr val="tx1"/>
                </a:solidFill>
              </a:rPr>
              <a:t>Orsaken till personskador i båtlivet 2020</a:t>
            </a:r>
          </a:p>
        </p:txBody>
      </p:sp>
      <p:pic>
        <p:nvPicPr>
          <p:cNvPr id="5" name="Platshållare för innehåll 4">
            <a:extLst>
              <a:ext uri="{FF2B5EF4-FFF2-40B4-BE49-F238E27FC236}">
                <a16:creationId xmlns:a16="http://schemas.microsoft.com/office/drawing/2014/main" id="{B94E872A-6DE6-2741-918D-3C2E4EBC3E30}"/>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10053" r="5026"/>
          <a:stretch/>
        </p:blipFill>
        <p:spPr>
          <a:xfrm>
            <a:off x="5057" y="1772815"/>
            <a:ext cx="9138943" cy="3941605"/>
          </a:xfrm>
        </p:spPr>
      </p:pic>
    </p:spTree>
    <p:extLst>
      <p:ext uri="{BB962C8B-B14F-4D97-AF65-F5344CB8AC3E}">
        <p14:creationId xmlns:p14="http://schemas.microsoft.com/office/powerpoint/2010/main" val="2154502071"/>
      </p:ext>
    </p:extLst>
  </p:cSld>
  <p:clrMapOvr>
    <a:masterClrMapping/>
  </p:clrMapOvr>
</p:sld>
</file>

<file path=ppt/theme/theme1.xml><?xml version="1.0" encoding="utf-8"?>
<a:theme xmlns:a="http://schemas.openxmlformats.org/drawingml/2006/main" name="TS_Liggande_svens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25959</TotalTime>
  <Words>462</Words>
  <Application>Microsoft Macintosh PowerPoint</Application>
  <PresentationFormat>Bildspel på skärmen (4:3)</PresentationFormat>
  <Paragraphs>104</Paragraphs>
  <Slides>68</Slides>
  <Notes>12</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68</vt:i4>
      </vt:variant>
    </vt:vector>
  </HeadingPairs>
  <TitlesOfParts>
    <vt:vector size="75" baseType="lpstr">
      <vt:lpstr>Arial</vt:lpstr>
      <vt:lpstr>Calibri</vt:lpstr>
      <vt:lpstr>Comic Sans MS</vt:lpstr>
      <vt:lpstr>Symbol</vt:lpstr>
      <vt:lpstr>Times New Roman</vt:lpstr>
      <vt:lpstr>TS_Liggande_svensk</vt:lpstr>
      <vt:lpstr>Anpassad formgivning</vt:lpstr>
      <vt:lpstr>Den säkra hamnen</vt:lpstr>
      <vt:lpstr>Döds-olyckor i hamn 2017</vt:lpstr>
      <vt:lpstr>PowerPoint-presentation</vt:lpstr>
      <vt:lpstr>Dödsolyckor endast 1 av 10 är kvinnor</vt:lpstr>
      <vt:lpstr>PowerPoint-presentation</vt:lpstr>
      <vt:lpstr>PERSONSKADOR. Könsneutralt.</vt:lpstr>
      <vt:lpstr>Personskador inom båtlivet 2011-2015  orsaker till</vt:lpstr>
      <vt:lpstr>Personskador i hamn 2015</vt:lpstr>
      <vt:lpstr>Orsaken till personskador i båtlivet 2020</vt:lpstr>
      <vt:lpstr>Den säkra hamnen – idéskiss</vt:lpstr>
      <vt:lpstr>PowerPoint-presentation</vt:lpstr>
      <vt:lpstr>PowerPoint-presentation</vt:lpstr>
      <vt:lpstr>PowerPoint-presentation</vt:lpstr>
      <vt:lpstr>Billigare lösning</vt:lpstr>
      <vt:lpstr>Präktig fendert på bryggan.</vt:lpstr>
      <vt:lpstr>Man tager vad man haver</vt:lpstr>
      <vt:lpstr>Stävputa från England</vt:lpstr>
      <vt:lpstr>Akterfendert</vt:lpstr>
      <vt:lpstr>Båt med matchande trapp</vt:lpstr>
      <vt:lpstr>Trapp gör det smidigt att ta sig ombord</vt:lpstr>
      <vt:lpstr>En föredömlig klubb</vt:lpstr>
      <vt:lpstr>Trappa med halkskydd</vt:lpstr>
      <vt:lpstr>Trappor</vt:lpstr>
      <vt:lpstr>Fyllda Y:n och ”stopplina”</vt:lpstr>
      <vt:lpstr>Stoppband</vt:lpstr>
      <vt:lpstr>Stoppband</vt:lpstr>
      <vt:lpstr>Ombordstigning från bogen</vt:lpstr>
      <vt:lpstr>Pulpit med stege</vt:lpstr>
      <vt:lpstr>Praktiskt i naturhamn</vt:lpstr>
      <vt:lpstr>Klyka att hänga förtöjningarna i </vt:lpstr>
      <vt:lpstr>Liknande klyka med linan upphängd</vt:lpstr>
      <vt:lpstr>Belysningsstolpe. El- och dricksvatten.</vt:lpstr>
      <vt:lpstr>Förtöjning vid pålar med guidelinor</vt:lpstr>
      <vt:lpstr>Avancerat nätverk bland pålar</vt:lpstr>
      <vt:lpstr>Enklare pålarrangemang</vt:lpstr>
      <vt:lpstr>Bojar. Vanligt men ibland bökigt.</vt:lpstr>
      <vt:lpstr>Bojfångare</vt:lpstr>
      <vt:lpstr>Specialverktyg för att trä linor</vt:lpstr>
      <vt:lpstr>Långsides i stilla vatten</vt:lpstr>
      <vt:lpstr>Långsidesförtöjd</vt:lpstr>
      <vt:lpstr>Enkelt kliv iland från midskepps</vt:lpstr>
      <vt:lpstr>PowerPoint-presentation</vt:lpstr>
      <vt:lpstr>PowerPoint-presentation</vt:lpstr>
      <vt:lpstr>PowerPoint-presentation</vt:lpstr>
      <vt:lpstr>OBS! Halkskydd.</vt:lpstr>
      <vt:lpstr>Sträckmetall</vt:lpstr>
      <vt:lpstr>Sträckmetall och fastsatta träribbor</vt:lpstr>
      <vt:lpstr>35  ±5</vt:lpstr>
      <vt:lpstr>Wasahamnen, Stockholms gästhamn</vt:lpstr>
      <vt:lpstr>PowerPoint-presentation</vt:lpstr>
      <vt:lpstr>Brandpost, Stockholms gästhamn</vt:lpstr>
      <vt:lpstr>Dricksvattenslang</vt:lpstr>
      <vt:lpstr>Ljungskile hösten 2012. 6 pers skadade.</vt:lpstr>
      <vt:lpstr>110 meter lång brygga</vt:lpstr>
      <vt:lpstr>PowerPoint-presentation</vt:lpstr>
      <vt:lpstr>Klart hösten 2013</vt:lpstr>
      <vt:lpstr>Fasadbelyst märke med radarreflektor</vt:lpstr>
      <vt:lpstr>PowerPoint-presentation</vt:lpstr>
      <vt:lpstr>Skyltar och broschyrer</vt:lpstr>
      <vt:lpstr>PowerPoint-presentation</vt:lpstr>
      <vt:lpstr>PowerPoint-presentation</vt:lpstr>
      <vt:lpstr>Logga</vt:lpstr>
      <vt:lpstr>PowerPoint-presentation</vt:lpstr>
      <vt:lpstr>PowerPoint-presentation</vt:lpstr>
      <vt:lpstr>Logga</vt:lpstr>
      <vt:lpstr>PowerPoint-presentation</vt:lpstr>
      <vt:lpstr>Följ kompisarna till bryggan och båten</vt:lpstr>
      <vt:lpstr>SLUT</vt:lpstr>
    </vt:vector>
  </TitlesOfParts>
  <Manager/>
  <Company>Transportstyrelsen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subject/>
  <dc:creator>pika01</dc:creator>
  <cp:keywords/>
  <dc:description>TS9000, v1.0, 2011-06-13</dc:description>
  <cp:lastModifiedBy>Jonas Ekblad</cp:lastModifiedBy>
  <cp:revision>420</cp:revision>
  <dcterms:created xsi:type="dcterms:W3CDTF">2011-10-04T12:25:33Z</dcterms:created>
  <dcterms:modified xsi:type="dcterms:W3CDTF">2022-10-17T15:18:19Z</dcterms:modified>
  <cp:category/>
</cp:coreProperties>
</file>